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60" r:id="rId4"/>
    <p:sldId id="257" r:id="rId5"/>
    <p:sldId id="258" r:id="rId6"/>
    <p:sldId id="259" r:id="rId7"/>
    <p:sldId id="263" r:id="rId8"/>
    <p:sldId id="262" r:id="rId9"/>
    <p:sldId id="264" r:id="rId10"/>
    <p:sldId id="271" r:id="rId11"/>
    <p:sldId id="265" r:id="rId12"/>
    <p:sldId id="266" r:id="rId13"/>
    <p:sldId id="267" r:id="rId14"/>
    <p:sldId id="273" r:id="rId15"/>
    <p:sldId id="261" r:id="rId16"/>
    <p:sldId id="268" r:id="rId17"/>
    <p:sldId id="270" r:id="rId18"/>
    <p:sldId id="272" r:id="rId19"/>
    <p:sldId id="274" r:id="rId20"/>
    <p:sldId id="277" r:id="rId21"/>
    <p:sldId id="275" r:id="rId22"/>
    <p:sldId id="278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7D1C-D575-48A2-AC83-DAF68DB65191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8D047-A5C2-400B-BA03-DB3EF378C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F746B-0BF1-4B13-A771-D9A7D47984FD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D847-922F-422A-BDDD-BF6F664FA6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8284D-DD19-4155-A29F-59C70A9659B6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FCBA0-E357-4D38-988E-9E5F88EF0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E730C-66F1-4E96-8069-AB687FDEE7B2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A595C-E667-4997-B4A0-ACBB3FADAE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797E3-8FA6-4159-AB79-7AF969D363E4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E0E81-EA2F-4FFA-91C9-AC4422626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274B7-168A-427B-9377-56E89D847A33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F662-0C7B-4509-9C66-D887E142F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2C052-3D18-42DF-8B42-A3672641F69C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6C0C0-E07C-4EAB-A651-CD0C2304AF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1D2EF-3E07-42B8-9D0B-8668C8C49F1F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16FE-7EC8-4198-8B23-838369424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F50D1-C3F4-4735-89FA-F161710ED218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A843B-5F23-4399-B683-182E74BB7A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2B39EF-9AAA-45B6-B516-0D13EE30EC03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FA9B78-CFA6-4E6A-9106-8612A65723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16BD4-B8BD-4BD0-90AD-4B33647AE23A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F6436-385D-48E9-9407-087ADC1856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DCB1C4-ADFC-4231-AE72-98F7E5CCCD10}" type="datetimeFigureOut">
              <a:rPr lang="ru-RU"/>
              <a:pPr>
                <a:defRPr/>
              </a:pPr>
              <a:t>01.10.2024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D7458A2-A13E-49CA-A604-A3B662583D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44675"/>
            <a:ext cx="6400800" cy="39608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для детей старшего дошкольного возраста </a:t>
            </a:r>
          </a:p>
          <a:p>
            <a:pPr>
              <a:lnSpc>
                <a:spcPct val="80000"/>
              </a:lnSpc>
            </a:pP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теме: «Одежда, обувь, головные уборы».</a:t>
            </a:r>
          </a:p>
          <a:p>
            <a:pPr>
              <a:lnSpc>
                <a:spcPct val="80000"/>
              </a:lnSpc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Подготовила:      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воспитатель 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</a:t>
            </a:r>
            <a:r>
              <a:rPr lang="en-US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квалификационной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категории</a:t>
            </a:r>
          </a:p>
          <a:p>
            <a:pPr>
              <a:lnSpc>
                <a:spcPct val="80000"/>
              </a:lnSpc>
            </a:pPr>
            <a:r>
              <a:rPr lang="ru-RU" sz="2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Зайцева Е.Б.</a:t>
            </a:r>
          </a:p>
        </p:txBody>
      </p:sp>
      <p:pic>
        <p:nvPicPr>
          <p:cNvPr id="13316" name="Picture 36" descr="https://proprikol.ru/wp-content/uploads/2019/09/kartinki-na-prozrachnom-fone-dlya-detej-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0750" y="3916363"/>
            <a:ext cx="3455988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5843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Головные уборы тоже носят по сезону. Летом в жару надевают – панамку, чтоб солнце не напекло в голову. А зимой в мороз надевают теплую шапку.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84888" y="3424238"/>
            <a:ext cx="1655762" cy="8096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000" dirty="0"/>
          </a:p>
        </p:txBody>
      </p:sp>
      <p:pic>
        <p:nvPicPr>
          <p:cNvPr id="22532" name="Picture 6" descr="https://i.pinimg.com/originals/a1/a6/ea/a1a6ea6553aeed6b29f2c94cf2b0e8d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5063" y="2509838"/>
            <a:ext cx="3455987" cy="348138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2533" name="Picture 14" descr="https://i.pinimg.com/originals/25/80/97/258097d7adac64de3024e354893de63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9700" y="3284538"/>
            <a:ext cx="2592388" cy="26987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1655762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 любое время года мы можем быть дома, на празднике, заниматься спортом. Для каждого случая своя одежда.  (повседневная, праздничная, спортивная)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3556" name="Picture 14" descr="https://media.istockphoto.com/vectors/sportswear-running-clothes-runner-gears-for-sport-workout-vector-vector-id863431482?k=6&amp;m=863431482&amp;s=612x612&amp;w=0&amp;h=JImR-NPbZjsysYEBYAh3l1sibh1ZkMQxjLaHYNzFFTg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587625"/>
            <a:ext cx="3455987" cy="3303588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3557" name="Picture 18" descr="https://ds05.infourok.ru/uploads/ex/01ec/000593b3-307cb7ed/hello_html_m4c58d22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7900" y="2587625"/>
            <a:ext cx="3455988" cy="33432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150938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 как вы думаете, какая бывает обувь? (мужская, женская, детская, спортивная, зимняя, летняя).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6" name="Picture 12" descr="https://previews.123rf.com/images/notkoo2008/notkoo20081104/notkoo2008110400129/9337561-cartoon-shoes-ic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2060575"/>
            <a:ext cx="6840537" cy="3889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1296988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 головные уборы? (зимние, летние, мужские, женские, специальные). Назовите их.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" name="Picture 20" descr="http://3.bp.blogspot.com/-pCiSY-mTbao/VldyshA-WHI/AAAAAAAACUk/d9r-RjaNHec/s1600/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9725" y="2157413"/>
            <a:ext cx="5622925" cy="36528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6" name="Picture 22" descr="https://thumbs.dreamstime.com/b/%D1%83%D1%81%D1%82%D0%B0%D0%BD%D0%BE%D0%B2-%D0%B5%D0%BD%D0%BD%D1%8B%D0%B5-%D1%88-%D1%8F%D0%BF%D1%8B-344927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03338" y="1927225"/>
            <a:ext cx="6480175" cy="4113213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-1905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539750" y="836613"/>
            <a:ext cx="5472113" cy="5040312"/>
          </a:xfrm>
        </p:spPr>
        <p:txBody>
          <a:bodyPr/>
          <a:lstStyle/>
          <a:p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Пальчиковая гимнастика:</a:t>
            </a: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«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Новые кроссовки»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Как у нашей кошки, на ногах сапожки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(загибают на руках пальчики по одному, начиная с большого)</a:t>
            </a:r>
            <a:br>
              <a:rPr lang="ru-RU" sz="2400" i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Как у нашей свинки, на ногах ботинки.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А у пса на лапках- голубые тапки.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А козленок маленький- обувает валенки. 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У сыночка Вовки – новые кроссовки.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Вот так, вот так-новые кроссовки </a:t>
            </a:r>
            <a:r>
              <a:rPr lang="ru-RU" sz="2400" i="1" smtClean="0">
                <a:latin typeface="Times New Roman" pitchFamily="18" charset="0"/>
                <a:cs typeface="Times New Roman" pitchFamily="18" charset="0"/>
              </a:rPr>
              <a:t>(сгибают и разгибают ладошки)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25" y="2492375"/>
            <a:ext cx="1400175" cy="14414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8" name="Picture 4" descr="https://konspekta.net/megaobuchalkaru/imgbaza/baza11/2868244952354.files/image0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0138" y="1716088"/>
            <a:ext cx="230505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4300" y="3716338"/>
            <a:ext cx="935038" cy="792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27651" name="Текст 2"/>
          <p:cNvSpPr>
            <a:spLocks noGrp="1"/>
          </p:cNvSpPr>
          <p:nvPr>
            <p:ph type="body" idx="1"/>
          </p:nvPr>
        </p:nvSpPr>
        <p:spPr>
          <a:xfrm>
            <a:off x="722313" y="836613"/>
            <a:ext cx="7772400" cy="936625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кто же шьет нам одежду, головные уборы и </a:t>
            </a:r>
          </a:p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делает обувь?</a:t>
            </a:r>
          </a:p>
        </p:txBody>
      </p:sp>
      <p:pic>
        <p:nvPicPr>
          <p:cNvPr id="27652" name="Picture 34" descr="https://f.partnerkin.com/uploads/objimgs/810912fe6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2538" y="2060575"/>
            <a:ext cx="6638925" cy="38893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Заголовок 1"/>
          <p:cNvSpPr>
            <a:spLocks noGrp="1"/>
          </p:cNvSpPr>
          <p:nvPr>
            <p:ph type="ctrTitle"/>
          </p:nvPr>
        </p:nvSpPr>
        <p:spPr>
          <a:xfrm>
            <a:off x="685800" y="333375"/>
            <a:ext cx="3886200" cy="626427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Одежду и головные уборы шьют на швейных фабриках, затем продают в магазине, шьют в ателье. Сначала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модельер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моделирует придумывает модели,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закройщик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снимает мерки, делает выкройки по которым будут шить,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портной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швея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шьют по выкройкам одежду.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35600" y="1874838"/>
            <a:ext cx="2376488" cy="34512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8676" name="Picture 26" descr="https://im0-tub-ru.yandex.net/i?id=d8888824f74717cc67d89d666c5ce556-l&amp;ref=rim&amp;n=13&amp;w=1080&amp;h=10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12875"/>
            <a:ext cx="3457575" cy="43211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Заголовок 1"/>
          <p:cNvSpPr>
            <a:spLocks noGrp="1"/>
          </p:cNvSpPr>
          <p:nvPr>
            <p:ph type="ctrTitle"/>
          </p:nvPr>
        </p:nvSpPr>
        <p:spPr>
          <a:xfrm>
            <a:off x="685800" y="908050"/>
            <a:ext cx="4606925" cy="1728788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Обувь делают на обувной фабрике.  Люди которые делают обувь называются-</a:t>
            </a:r>
            <a:r>
              <a:rPr lang="ru-RU" sz="2400" b="1" i="1" smtClean="0">
                <a:latin typeface="Times New Roman" pitchFamily="18" charset="0"/>
                <a:cs typeface="Times New Roman" pitchFamily="18" charset="0"/>
              </a:rPr>
              <a:t>обувщиками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375" y="3716338"/>
            <a:ext cx="3457575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9700" name="Picture 2" descr="http://visualrian.ru/images/old_preview/275/84/2758467_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38350" y="2924175"/>
            <a:ext cx="5832475" cy="31432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250"/>
            <a:ext cx="7772400" cy="3457575"/>
          </a:xfrm>
        </p:spPr>
        <p:txBody>
          <a:bodyPr/>
          <a:lstStyle/>
          <a:p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«Доскажи словечко»</a:t>
            </a:r>
            <a:b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Хоть и скользкие дорожки,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   Я зимой хожу в сапожках.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А когда был маленький,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Надевал я...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(валенки)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3933825"/>
            <a:ext cx="4103687" cy="23749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же летом на ногах? -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Летом жарко в сапогах!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рады были ножки,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надену...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(босоножки)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Picture 2" descr="https://etno-shop.ru/upload/iblock/c57/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838" y="1336675"/>
            <a:ext cx="2735262" cy="246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ttps://selcdn.fedsp.com/apus/29/2717/2975c9e0bcba87f2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3802063"/>
            <a:ext cx="2879725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Заголовок 1"/>
          <p:cNvSpPr>
            <a:spLocks noGrp="1"/>
          </p:cNvSpPr>
          <p:nvPr>
            <p:ph type="ctrTitle"/>
          </p:nvPr>
        </p:nvSpPr>
        <p:spPr>
          <a:xfrm>
            <a:off x="611188" y="836613"/>
            <a:ext cx="4894262" cy="1871662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 в мороз, и в холода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Она спасет тебя всегда.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Чтоб не было здоровье шатким,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Надень на голову ты...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                                    (шапку)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738" y="3573463"/>
            <a:ext cx="4321175" cy="24479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яркий в детсаду,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нарядная приду.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Рюши, бантики, воланы,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на юбке два кармана.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Скажут гости, что на Кате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Удивительное …( платье)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b="1" dirty="0"/>
          </a:p>
        </p:txBody>
      </p:sp>
      <p:pic>
        <p:nvPicPr>
          <p:cNvPr id="5" name="Picture 6" descr="https://www.freeimg.ru/file_download.php?url=https://sklad.freeimg.ru/rsynced_images/hat-311573_128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901700"/>
            <a:ext cx="22320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https://sklad.freeimg.ru/rsynced_images/dress-307861_1280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7950" y="3398838"/>
            <a:ext cx="2303463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Заголовок 1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702550" cy="1944687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Выявление знаний и формирование представлений у детей о различных видах одежды, обуви и головных уборах.</a:t>
            </a: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088" y="2852738"/>
            <a:ext cx="7416800" cy="3529012"/>
          </a:xfrm>
        </p:spPr>
        <p:txBody>
          <a:bodyPr/>
          <a:lstStyle/>
          <a:p>
            <a:pPr algn="l"/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Закреплять умения классифицировать одежду, обувь и головные уборы по сезонам и полу.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Закреплять понятия о производстве одежды. </a:t>
            </a:r>
          </a:p>
          <a:p>
            <a:pPr algn="l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Активизировать словарный запас: портной, швея, закройщик, обувщик.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850" y="908050"/>
            <a:ext cx="5256213" cy="32416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на улице, мороз!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одеть мне? Вот вопрос.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Босоножки не годятся,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Будут все вокруг смеяться.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не замёрзли ножки,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Надо что одеть?…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(сапожки)</a:t>
            </a:r>
            <a:b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 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8038" y="4076700"/>
            <a:ext cx="5545137" cy="20891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на голову надень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бегай в самый жаркий день,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 снимешь – недовольна мама.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– шапка летняя .. (панама)</a:t>
            </a:r>
            <a:b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2" descr="https://i.pinimg.com/originals/d6/cf/9d/d6cf9d9e5884b061207be663f932ae7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981075"/>
            <a:ext cx="2232025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https://selcdn.fedsp.com/ara/18/398463/1df5d0883042126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16013" y="3933825"/>
            <a:ext cx="2447925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4102100" cy="20161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Почему-то каждый раз,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Прячется один из вас.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Вот начнется уж урок,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Не найду один…(носок)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40200" y="3573463"/>
            <a:ext cx="4176713" cy="2159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отличная одежда,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модная, конечно: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суй в штанины руки,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Потому что это…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(брюки)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Picture 34" descr="https://avatars.mds.yandex.net/i?id=0291a0b996f84b4eaf2c5f947e408439-4258582-images-thumbs&amp;ref=rim&amp;n=33&amp;w=167&amp;h=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995363"/>
            <a:ext cx="2376488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0" descr="https://e7.pngegg.com/pngimages/742/691/png-clipart-pants-jeans-clothing-fashion-zipper-trouser-zipper-childrens-clothin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3141663"/>
            <a:ext cx="424815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Заголовок 1"/>
          <p:cNvSpPr>
            <a:spLocks noGrp="1"/>
          </p:cNvSpPr>
          <p:nvPr>
            <p:ph type="ctrTitle"/>
          </p:nvPr>
        </p:nvSpPr>
        <p:spPr>
          <a:xfrm>
            <a:off x="684213" y="2276475"/>
            <a:ext cx="7772400" cy="1655763"/>
          </a:xfrm>
        </p:spPr>
        <p:txBody>
          <a:bodyPr/>
          <a:lstStyle/>
          <a:p>
            <a:r>
              <a:rPr lang="ru-RU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Молодцы!!!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11863" y="4406900"/>
            <a:ext cx="1655762" cy="11096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sz="1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052513"/>
            <a:ext cx="6119813" cy="525621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Отгадайте загадку: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гуляем, в чем играем,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чем укладываемся спать,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зимой мы надеваем, а что летом…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нет для вас секрета,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время не теряйте-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Поскорее отгадайте!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(Одежда.)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img2.freepng.ru/20180311/ite/kisspng-winter-clothing-stock-photography-clip-art-painted-warm-winter-goods-5aa51f7d9c4fd7.41429785152077094164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2113" y="3206750"/>
            <a:ext cx="2808287" cy="28225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9366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Ребята, что изображено на картинке? (одежда)  Одежда - это то, что мы с вами надеваем на себя.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8" name="Picture 4" descr="https://w7.pngwing.com/pngs/190/838/png-transparent-childrens-clothing-winter-clothing-graphy-children-fall-and-winter-clothes-child-winter-fashio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3688" y="1700213"/>
            <a:ext cx="5949950" cy="4465637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411" name="Текст 2"/>
          <p:cNvSpPr>
            <a:spLocks noGrp="1"/>
          </p:cNvSpPr>
          <p:nvPr>
            <p:ph type="body" idx="1"/>
          </p:nvPr>
        </p:nvSpPr>
        <p:spPr>
          <a:xfrm>
            <a:off x="900113" y="765175"/>
            <a:ext cx="7558087" cy="8636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еще мы надеваем на себя? (головные уборы). Головные уборы – это то, что мы надеваем на голову.</a:t>
            </a:r>
          </a:p>
        </p:txBody>
      </p:sp>
      <p:pic>
        <p:nvPicPr>
          <p:cNvPr id="17412" name="Picture 4" descr="https://img2.freepng.ru/20181113/cjo/kisspng-cowboy-hat-cap-headgear-clip-art-kalapok-sapkk-diszitok-lapunk-hu-5beb424ccaac15.41180772154214458883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989138"/>
            <a:ext cx="6480175" cy="4194175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722313" y="333375"/>
            <a:ext cx="7772400" cy="1295400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можно назвать одним словом? (обувь).</a:t>
            </a:r>
          </a:p>
          <a:p>
            <a:pPr algn="ctr"/>
            <a:r>
              <a:rPr lang="ru-RU" sz="2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Обувь – это то, что мы надеваем на ноги.</a:t>
            </a:r>
          </a:p>
        </p:txBody>
      </p:sp>
      <p:pic>
        <p:nvPicPr>
          <p:cNvPr id="18436" name="Picture 2" descr="https://pickimage.ru/wp-content/uploads/images/detskie/footwear/obuv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6500" y="1874838"/>
            <a:ext cx="6667500" cy="41529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9688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ctrTitle"/>
          </p:nvPr>
        </p:nvSpPr>
        <p:spPr>
          <a:xfrm>
            <a:off x="685800" y="620713"/>
            <a:ext cx="7772400" cy="936625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Ребята, для чего нужна одежда?</a:t>
            </a:r>
            <a:endParaRPr lang="ru-RU" sz="240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6600" y="3886200"/>
            <a:ext cx="4495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9460" name="Picture 2" descr="https://pandora-arg.ru/wp-content/uploads/2020/12/detskaja-odezhda-opto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1628775"/>
            <a:ext cx="6769100" cy="429260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8"/>
            <a:ext cx="9144000" cy="6867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150"/>
            <a:ext cx="7772400" cy="2376488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Одежда, обувь и головные уборы нужны нам для того, чтобы защитить нас от погодных условий (жары, мороза, чтоб ноги не мерзли не поранились и.т.д). А также придают красоту и индивидуальность. Все мы выглядим по разному. И одно из отличительных особенностей каждого из нас, является наш внешний вид, отличаемся тем, что мы носим.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endParaRPr lang="ru-RU" sz="20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3663" y="4437063"/>
            <a:ext cx="360362" cy="1201737"/>
          </a:xfrm>
        </p:spPr>
        <p:txBody>
          <a:bodyPr/>
          <a:lstStyle/>
          <a:p>
            <a:endParaRPr lang="ru-RU" sz="1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0" descr="https://drasler.ru/wp-content/uploads/2019/05/%D0%9A%D0%B0%D1%80%D1%82%D0%B8%D0%BD%D0%BA%D0%B8-%D0%BE-%D0%B7%D0%B8%D0%BC%D0%B5-%D0%B4%D0%BB%D1%8F-%D0%B4%D0%B5%D1%82%D0%B5%D0%B9-%D0%B4%D0%B5%D1%82%D1%81%D0%BA%D0%BE%D0%B3%D0%BE-%D1%81%D0%B0%D0%B4%D0%B00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2852738"/>
            <a:ext cx="3600450" cy="30527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8" name="Picture 28" descr="https://drasler.ru/wp-content/uploads/2019/04/%D0%A0%D0%B0%D0%BD%D0%BD%D1%8F%D1%8F-%D0%B8-%D0%BF%D0%BE%D0%B7%D0%B4%D0%BD%D1%8F%D1%8F-%D0%BE%D1%81%D0%B5%D0%BD%D1%8C-%D0%BA%D0%B0%D1%80%D1%82%D0%B8%D0%BD%D0%BA%D0%B8-%D0%B4%D0%BB%D1%8F-%D0%B4%D0%B5%D1%82%D0%B5%D0%B9-%D0%B8-%D0%BC%D0%B0%D0%BB%D1%8B%D1%88%D0%B5%D0%B9-%D0%BF%D0%BE%D0%B4%D0%B1%D0%BE%D1%80%D0%BA%D0%B0-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6463" y="2852738"/>
            <a:ext cx="3576637" cy="3052762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https://catherineasquithgallery.com/uploads/posts/2021-02/1613657607_1-p-fon-dlya-prezentatsii-po-matematike-dlya-d-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685800" y="765175"/>
            <a:ext cx="7772400" cy="13970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Какая одежда бывает в разные времена года? (зимняя, летняя, осенняя, весенняя). Как ее называют? (сезонная).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1508" name="Picture 10" descr="https://i.pinimg.com/736x/8f/32/e1/8f32e1fe2fe4f31118663f491109ada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7113" y="2147888"/>
            <a:ext cx="3400425" cy="38417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21509" name="Picture 12" descr="https://yartoys.ru/shop/images/foto/245805_abc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147888"/>
            <a:ext cx="3311525" cy="3841750"/>
          </a:xfrm>
          <a:prstGeom prst="rect">
            <a:avLst/>
          </a:prstGeom>
          <a:noFill/>
          <a:ln w="38100">
            <a:solidFill>
              <a:srgbClr val="7030A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541</Words>
  <Application>Microsoft Office PowerPoint</Application>
  <PresentationFormat>Экран (4:3)</PresentationFormat>
  <Paragraphs>69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Calibri</vt:lpstr>
      <vt:lpstr>Arial</vt:lpstr>
      <vt:lpstr>Times New Roman</vt:lpstr>
      <vt:lpstr>Тема Office</vt:lpstr>
      <vt:lpstr>Слайд 1</vt:lpstr>
      <vt:lpstr>Цель: Выявление знаний и формирование представлений у детей о различных видах одежды, обуви и головных уборах.</vt:lpstr>
      <vt:lpstr>Слайд 3</vt:lpstr>
      <vt:lpstr>Ребята, что изображено на картинке? (одежда)  Одежда - это то, что мы с вами надеваем на себя.</vt:lpstr>
      <vt:lpstr>Слайд 5</vt:lpstr>
      <vt:lpstr>Слайд 6</vt:lpstr>
      <vt:lpstr>Ребята, для чего нужна одежда?</vt:lpstr>
      <vt:lpstr>Одежда, обувь и головные уборы нужны нам для того, чтобы защитить нас от погодных условий (жары, мороза, чтоб ноги не мерзли не поранились и.т.д). А также придают красоту и индивидуальность. Все мы выглядим по разному. И одно из отличительных особенностей каждого из нас, является наш внешний вид, отличаемся тем, что мы носим. </vt:lpstr>
      <vt:lpstr>Какая одежда бывает в разные времена года? (зимняя, летняя, осенняя, весенняя). Как ее называют? (сезонная).</vt:lpstr>
      <vt:lpstr>Головные уборы тоже носят по сезону. Летом в жару надевают – панамку, чтоб солнце не напекло в голову. А зимой в мороз надевают теплую шапку.</vt:lpstr>
      <vt:lpstr>В любое время года мы можем быть дома, на празднике, заниматься спортом. Для каждого случая своя одежда.  (повседневная, праздничная, спортивная)</vt:lpstr>
      <vt:lpstr>А как вы думаете, какая бывает обувь? (мужская, женская, детская, спортивная, зимняя, летняя).</vt:lpstr>
      <vt:lpstr>А головные уборы? (зимние, летние, мужские, женские, специальные). Назовите их.</vt:lpstr>
      <vt:lpstr>Пальчиковая гимнастика:  « Новые кроссовки»  Как у нашей кошки, на ногах сапожки (загибают на руках пальчики по одному, начиная с большого) Как у нашей свинки, на ногах ботинки.  А у пса на лапках- голубые тапки.  А козленок маленький- обувает валенки.  У сыночка Вовки – новые кроссовки. Вот так, вот так-новые кроссовки (сгибают и разгибают ладошки)</vt:lpstr>
      <vt:lpstr>Слайд 15</vt:lpstr>
      <vt:lpstr>Одежду и головные уборы шьют на швейных фабриках, затем продают в магазине, шьют в ателье. Сначала модельер моделирует придумывает модели, закройщик снимает мерки, делает выкройки по которым будут шить, портной и швея шьют по выкройкам одежду.</vt:lpstr>
      <vt:lpstr>Обувь делают на обувной фабрике.  Люди которые делают обувь называются-обувщиками.</vt:lpstr>
      <vt:lpstr>«Доскажи словечко»                                    Хоть и скользкие дорожки,                                Я зимой хожу в сапожках.                             А когда был маленький,      Надевал я...                                                                  (валенки) </vt:lpstr>
      <vt:lpstr>И в мороз, и в холода Она спасет тебя всегда. Чтоб не было здоровье шатким, Надень на голову ты...                                      (шапку)</vt:lpstr>
      <vt:lpstr>Снег на улице, мороз! Что одеть мне? Вот вопрос. Босоножки не годятся, Будут все вокруг смеяться. Чтобы не замёрзли ножки, Надо что одеть?… (сапожки)   </vt:lpstr>
      <vt:lpstr>Почему-то каждый раз, Прячется один из вас. Вот начнется уж урок, Не найду один…(носок) 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Ксюша</dc:creator>
  <cp:lastModifiedBy>lenchikovna.ru@mail.ru</cp:lastModifiedBy>
  <cp:revision>29</cp:revision>
  <dcterms:created xsi:type="dcterms:W3CDTF">2022-01-18T07:16:30Z</dcterms:created>
  <dcterms:modified xsi:type="dcterms:W3CDTF">2024-10-01T11:49:57Z</dcterms:modified>
</cp:coreProperties>
</file>