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82954"/>
          </a:xfrm>
        </p:spPr>
        <p:txBody>
          <a:bodyPr>
            <a:noAutofit/>
          </a:bodyPr>
          <a:lstStyle/>
          <a:p>
            <a:r>
              <a:rPr lang="ru-RU" sz="7200" b="1" dirty="0" smtClean="0"/>
              <a:t>Проект</a:t>
            </a:r>
            <a:br>
              <a:rPr lang="ru-RU" sz="7200" b="1" dirty="0" smtClean="0"/>
            </a:br>
            <a:r>
              <a:rPr lang="ru-RU" sz="7200" b="1" dirty="0" smtClean="0"/>
              <a:t>«Мы – строители»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1800" b="1" dirty="0" smtClean="0"/>
              <a:t>Авторы проекта: </a:t>
            </a:r>
            <a:r>
              <a:rPr lang="ru-RU" sz="1800" b="1" dirty="0" err="1" smtClean="0"/>
              <a:t>Залуцкая</a:t>
            </a:r>
            <a:r>
              <a:rPr lang="ru-RU" sz="1800" b="1" dirty="0" smtClean="0"/>
              <a:t> Я.В., Сенкевич А.В.</a:t>
            </a:r>
            <a:br>
              <a:rPr lang="ru-RU" sz="1800" b="1" dirty="0" smtClean="0"/>
            </a:br>
            <a:r>
              <a:rPr lang="ru-RU" sz="1800" b="1" dirty="0" smtClean="0"/>
              <a:t>2018г.</a:t>
            </a:r>
            <a:br>
              <a:rPr lang="ru-RU" sz="18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endParaRPr lang="ru-RU" sz="7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80424164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>
            <a:normAutofit/>
          </a:bodyPr>
          <a:lstStyle/>
          <a:p>
            <a:r>
              <a:rPr lang="ru-RU" dirty="0" smtClean="0"/>
              <a:t>2 этап-основной(30.01-25.03)</a:t>
            </a:r>
            <a:br>
              <a:rPr lang="ru-RU" dirty="0" smtClean="0"/>
            </a:br>
            <a:r>
              <a:rPr lang="ru-RU" dirty="0" smtClean="0"/>
              <a:t>Реализация системы содействия развитию знаний детей о строительных профессиях.</a:t>
            </a:r>
            <a:endParaRPr lang="ru-RU" dirty="0"/>
          </a:p>
        </p:txBody>
      </p:sp>
      <p:pic>
        <p:nvPicPr>
          <p:cNvPr id="3" name="Рисунок 2" descr="20180412_0912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6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412_0923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0180412_0924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80412_0923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80131_154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05_094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80205_0959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05_1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80413_165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894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3 </a:t>
            </a:r>
            <a:r>
              <a:rPr lang="ru-RU" b="1" dirty="0" err="1" smtClean="0"/>
              <a:t>этап-итоговый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Сбор и обработка материалов, мониторинг.</a:t>
            </a:r>
            <a:br>
              <a:rPr lang="ru-RU" dirty="0" smtClean="0"/>
            </a:br>
            <a:r>
              <a:rPr lang="ru-RU" dirty="0" smtClean="0"/>
              <a:t>Соотнесение поставленных задач и прогнозируемых результатов с полученными результатами реализации проекта.</a:t>
            </a:r>
            <a:br>
              <a:rPr lang="ru-RU" dirty="0" smtClean="0"/>
            </a:br>
            <a:r>
              <a:rPr lang="ru-RU" dirty="0" smtClean="0"/>
              <a:t>Обобщение материала проекта.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8940"/>
          </a:xfrm>
        </p:spPr>
        <p:txBody>
          <a:bodyPr>
            <a:normAutofit/>
          </a:bodyPr>
          <a:lstStyle/>
          <a:p>
            <a:r>
              <a:rPr lang="ru-RU" dirty="0" smtClean="0"/>
              <a:t>Цель проекта</a:t>
            </a:r>
            <a:br>
              <a:rPr lang="ru-RU" dirty="0" smtClean="0"/>
            </a:br>
            <a:r>
              <a:rPr lang="ru-RU" sz="2800" dirty="0" smtClean="0"/>
              <a:t>Формирование и расширение представлений детей о мире современных профессий – профессии строитель.</a:t>
            </a:r>
            <a:br>
              <a:rPr lang="ru-RU" sz="2800" dirty="0" smtClean="0"/>
            </a:br>
            <a:r>
              <a:rPr lang="ru-RU" sz="2800" dirty="0" smtClean="0"/>
              <a:t>Участники проекта: дети, воспитатели, родители</a:t>
            </a:r>
            <a:br>
              <a:rPr lang="ru-RU" sz="2800" dirty="0" smtClean="0"/>
            </a:br>
            <a:r>
              <a:rPr lang="ru-RU" sz="2800" dirty="0" smtClean="0"/>
              <a:t>Тип проекта –среднесрочный</a:t>
            </a:r>
            <a:br>
              <a:rPr lang="ru-RU" sz="2800" dirty="0" smtClean="0"/>
            </a:br>
            <a:r>
              <a:rPr lang="ru-RU" sz="2800" dirty="0" smtClean="0"/>
              <a:t>Возраст детей 4-5 лет</a:t>
            </a:r>
            <a:br>
              <a:rPr lang="ru-RU" sz="2800" dirty="0" smtClean="0"/>
            </a:br>
            <a:r>
              <a:rPr lang="ru-RU" sz="2800" dirty="0" smtClean="0"/>
              <a:t>Продолжительность проекта 3 месяца</a:t>
            </a:r>
            <a:br>
              <a:rPr lang="ru-RU" sz="2800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0180424_1204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32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0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57166"/>
            <a:ext cx="7786742" cy="57150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357166"/>
            <a:ext cx="7786742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57166"/>
            <a:ext cx="7572428" cy="57150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562340"/>
            <a:ext cx="79928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</a:t>
            </a:r>
          </a:p>
          <a:p>
            <a:pPr marL="342900" indent="-342900" algn="ctr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 и представления детей о строительных профессиях и строительной технике.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2.Определить качества людей различных строительных специальностей.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3.Создать необходимые условия для реализации проекта: РППС, картотека демонстрационного материала для детей.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4.Уметь отражать в сюжетно-ролевой игре особенности строительных профессий.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5.Обогатить развивающую предметно-пространственную среду группы.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14291"/>
            <a:ext cx="6715172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этап- подготовительный (10.01-25.01)</a:t>
            </a:r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данного этапа проводилась предварительная работа: определение целей и задач проекта, сбор методического, научно – популярного материала, разработка конспектов, бесед по ознакомлению детей с профессией строителя.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индивидуальные беседы с детьми кто такой строитель, что он делает, важность профессии;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внесение в уголок книги открыток, иллюстраций, картин с изображением профессий, инструментов, предметов-помощников;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вовлечение родителей в проект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Посещать с детьми экскурсии проводимые в ДОУ.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Беседовать, играть, рисовать, рассматривать фотографии, картинки, закреплять ПДД и техники безопасности ,игры дома с конструктором ЛЕГО.</a:t>
            </a:r>
          </a:p>
          <a:p>
            <a:r>
              <a:rPr lang="ru-RU" sz="1600" dirty="0" smtClean="0"/>
              <a:t>	 </a:t>
            </a:r>
          </a:p>
          <a:p>
            <a:pPr marL="285750" indent="-285750">
              <a:buFontTx/>
              <a:buChar char="-"/>
            </a:pP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49" y="4337720"/>
            <a:ext cx="3240360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18995" y="4316529"/>
            <a:ext cx="2508776" cy="23409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03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141</Words>
  <Application>Microsoft Office PowerPoint</Application>
  <PresentationFormat>Экран (4:3)</PresentationFormat>
  <Paragraphs>18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Проект «Мы – строители»  Авторы проекта: Залуцкая Я.В., Сенкевич А.В. 2018г.  </vt:lpstr>
      <vt:lpstr>Цель проекта Формирование и расширение представлений детей о мире современных профессий – профессии строитель. Участники проекта: дети, воспитатели, родители Тип проекта –среднесрочный Возраст детей 4-5 лет Продолжительность проекта 3 месяца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этап-основной(30.01-25.03) Реализация системы содействия развитию знаний детей о строительных профессиях.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 этап-итоговый  Сбор и обработка материалов, мониторинг. Соотнесение поставленных задач и прогнозируемых результатов с полученными результатами реализации проекта. Обобщение материала проекта.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Сенкевич Юрий</dc:creator>
  <cp:lastModifiedBy>DETSAD</cp:lastModifiedBy>
  <cp:revision>16</cp:revision>
  <dcterms:created xsi:type="dcterms:W3CDTF">2018-04-24T17:09:19Z</dcterms:created>
  <dcterms:modified xsi:type="dcterms:W3CDTF">2018-04-26T08:54:05Z</dcterms:modified>
</cp:coreProperties>
</file>