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70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524000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Органы чувств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5562600"/>
            <a:ext cx="254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Заика Е.Н.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плбплп\Desktop\презент\0006-006-Nos-organ-obonj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48" y="152400"/>
            <a:ext cx="8636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плбплп\Desktop\презент\0007-007-JAzyk-organ-vk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502917" cy="6176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плбплп\Desktop\презент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72" y="609600"/>
            <a:ext cx="4200144" cy="4038600"/>
          </a:xfrm>
          <a:prstGeom prst="rect">
            <a:avLst/>
          </a:prstGeom>
          <a:noFill/>
        </p:spPr>
      </p:pic>
      <p:pic>
        <p:nvPicPr>
          <p:cNvPr id="3" name="Picture 3" descr="C:\Users\оплбплп\Desktop\презент\r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60" y="2514600"/>
            <a:ext cx="4625340" cy="3777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плбплп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07" y="228600"/>
            <a:ext cx="8636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плбплп\Desktop\презент\1361336280_chasti-t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562" y="228600"/>
            <a:ext cx="6663847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плбплп\Desktop\презент\skeletal-system-human-skeleton-544f32e7e7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8600"/>
            <a:ext cx="6442290" cy="629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плбплп\Desktop\презент\3ac11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3456384" cy="2478162"/>
          </a:xfrm>
          <a:prstGeom prst="rect">
            <a:avLst/>
          </a:prstGeom>
          <a:noFill/>
        </p:spPr>
      </p:pic>
      <p:pic>
        <p:nvPicPr>
          <p:cNvPr id="3075" name="Picture 3" descr="C:\Users\оплбплп\Desktop\презент\1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764704"/>
            <a:ext cx="3312368" cy="2448272"/>
          </a:xfrm>
          <a:prstGeom prst="rect">
            <a:avLst/>
          </a:prstGeom>
          <a:noFill/>
        </p:spPr>
      </p:pic>
      <p:pic>
        <p:nvPicPr>
          <p:cNvPr id="3076" name="Picture 4" descr="C:\Users\оплбплп\Desktop\презент\osnovnye-pravila-kulturnogo-povedeniya-pravila-lichnoj-gigieny-akkuratnosti-i-opryatno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522" y="3573016"/>
            <a:ext cx="2332699" cy="2736304"/>
          </a:xfrm>
          <a:prstGeom prst="rect">
            <a:avLst/>
          </a:prstGeom>
          <a:noFill/>
        </p:spPr>
      </p:pic>
      <p:pic>
        <p:nvPicPr>
          <p:cNvPr id="3077" name="Picture 5" descr="C:\Users\оплбплп\Desktop\презент\img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573016"/>
            <a:ext cx="4724276" cy="26410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плбплп\Desktop\презент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104" y="228600"/>
            <a:ext cx="8636002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плбплп\Desktop\презент\ad88de573815ebd9db562d8a2b51d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1060" cy="6398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оплбплп\Desktop\презент\terka-dlja-korejskoj-morkovi-mehanicheskaj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"/>
            <a:ext cx="2232248" cy="2232248"/>
          </a:xfrm>
          <a:prstGeom prst="rect">
            <a:avLst/>
          </a:prstGeom>
          <a:noFill/>
        </p:spPr>
      </p:pic>
      <p:pic>
        <p:nvPicPr>
          <p:cNvPr id="4" name="Picture 5" descr="C:\Users\оплбплп\Desktop\презент\pec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016160" cy="1738420"/>
          </a:xfrm>
          <a:prstGeom prst="rect">
            <a:avLst/>
          </a:prstGeom>
          <a:noFill/>
        </p:spPr>
      </p:pic>
      <p:pic>
        <p:nvPicPr>
          <p:cNvPr id="5" name="Picture 2" descr="C:\Users\оплбплп\Desktop\презент\248101_html_5dab0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362200"/>
            <a:ext cx="2596046" cy="2304256"/>
          </a:xfrm>
          <a:prstGeom prst="rect">
            <a:avLst/>
          </a:prstGeom>
          <a:noFill/>
        </p:spPr>
      </p:pic>
      <p:pic>
        <p:nvPicPr>
          <p:cNvPr id="6" name="Picture 3" descr="C:\Users\оплбплп\Desktop\презент\bfn_RDyh_Am_S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2286000" cy="2108200"/>
          </a:xfrm>
          <a:prstGeom prst="rect">
            <a:avLst/>
          </a:prstGeom>
          <a:noFill/>
        </p:spPr>
      </p:pic>
      <p:pic>
        <p:nvPicPr>
          <p:cNvPr id="7" name="Picture 6" descr="C:\Users\оплбплп\Desktop\презент\rebenok-tret-glaz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114800"/>
            <a:ext cx="2520280" cy="2049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плбплп\Desktop\презент\0003-003-Ushi-organ-sluk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81000"/>
            <a:ext cx="8334308" cy="6250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оплбплп\Desktop\презент\image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552395" cy="3096344"/>
          </a:xfrm>
          <a:prstGeom prst="rect">
            <a:avLst/>
          </a:prstGeom>
          <a:noFill/>
        </p:spPr>
      </p:pic>
      <p:pic>
        <p:nvPicPr>
          <p:cNvPr id="3" name="Picture 5" descr="C:\Users\оплбплп\Desktop\презент\img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"/>
            <a:ext cx="4319464" cy="3239598"/>
          </a:xfrm>
          <a:prstGeom prst="rect">
            <a:avLst/>
          </a:prstGeom>
          <a:noFill/>
        </p:spPr>
      </p:pic>
      <p:pic>
        <p:nvPicPr>
          <p:cNvPr id="4" name="Picture 4" descr="C:\Users\оплбплп\Desktop\презент\уш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2135882" cy="2466975"/>
          </a:xfrm>
          <a:prstGeom prst="rect">
            <a:avLst/>
          </a:prstGeom>
          <a:noFill/>
        </p:spPr>
      </p:pic>
      <p:pic>
        <p:nvPicPr>
          <p:cNvPr id="5" name="Picture 3" descr="C:\Users\оплбплп\Desktop\презент\3ffd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343400"/>
            <a:ext cx="2891334" cy="2032830"/>
          </a:xfrm>
          <a:prstGeom prst="rect">
            <a:avLst/>
          </a:prstGeom>
          <a:noFill/>
        </p:spPr>
      </p:pic>
      <p:pic>
        <p:nvPicPr>
          <p:cNvPr id="6" name="Picture 2" descr="C:\Users\оплбплп\Desktop\презент\55452112095510807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267200"/>
            <a:ext cx="2663354" cy="205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2020-02-11T08:03:31Z</dcterms:created>
  <dcterms:modified xsi:type="dcterms:W3CDTF">2020-03-01T15:10:54Z</dcterms:modified>
</cp:coreProperties>
</file>