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1" r:id="rId7"/>
    <p:sldId id="273" r:id="rId8"/>
    <p:sldId id="274" r:id="rId9"/>
    <p:sldId id="275" r:id="rId10"/>
    <p:sldId id="281" r:id="rId11"/>
    <p:sldId id="276" r:id="rId12"/>
    <p:sldId id="277" r:id="rId13"/>
    <p:sldId id="283" r:id="rId14"/>
    <p:sldId id="278" r:id="rId15"/>
    <p:sldId id="284" r:id="rId16"/>
    <p:sldId id="279" r:id="rId17"/>
    <p:sldId id="280" r:id="rId18"/>
    <p:sldId id="282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661" autoAdjust="0"/>
    <p:restoredTop sz="94713" autoAdjust="0"/>
  </p:normalViewPr>
  <p:slideViewPr>
    <p:cSldViewPr>
      <p:cViewPr varScale="1">
        <p:scale>
          <a:sx n="69" d="100"/>
          <a:sy n="69" d="100"/>
        </p:scale>
        <p:origin x="7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5A22-522B-48C5-9A02-727B89836497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036B-DECA-4C4E-A654-D8CC24FBD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5A22-522B-48C5-9A02-727B89836497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036B-DECA-4C4E-A654-D8CC24FBD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5A22-522B-48C5-9A02-727B89836497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036B-DECA-4C4E-A654-D8CC24FBD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5A22-522B-48C5-9A02-727B89836497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036B-DECA-4C4E-A654-D8CC24FBD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5A22-522B-48C5-9A02-727B89836497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036B-DECA-4C4E-A654-D8CC24FBD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5A22-522B-48C5-9A02-727B89836497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036B-DECA-4C4E-A654-D8CC24FBD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5A22-522B-48C5-9A02-727B89836497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036B-DECA-4C4E-A654-D8CC24FBD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5A22-522B-48C5-9A02-727B89836497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036B-DECA-4C4E-A654-D8CC24FBD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5A22-522B-48C5-9A02-727B89836497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036B-DECA-4C4E-A654-D8CC24FBD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5A22-522B-48C5-9A02-727B89836497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036B-DECA-4C4E-A654-D8CC24FBD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5A22-522B-48C5-9A02-727B89836497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036B-DECA-4C4E-A654-D8CC24FBD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F5A22-522B-48C5-9A02-727B89836497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8036B-DECA-4C4E-A654-D8CC24FBDE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3096343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«Развитие познавательных процессов детей дошкольного возраста посредством занимательного игрового материала».</a:t>
            </a:r>
            <a:endParaRPr lang="ru-RU" sz="3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941168"/>
            <a:ext cx="3888432" cy="129614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Составила </a:t>
            </a: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Захарова А.Л., старший воспитатель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88640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Муниципальное </a:t>
            </a:r>
            <a:r>
              <a:rPr lang="ru-RU" b="1" dirty="0" smtClean="0"/>
              <a:t>дошкольное </a:t>
            </a:r>
            <a:r>
              <a:rPr lang="ru-RU" b="1" dirty="0"/>
              <a:t>образовательное </a:t>
            </a:r>
            <a:r>
              <a:rPr lang="ru-RU" b="1" dirty="0" smtClean="0"/>
              <a:t>учреждение</a:t>
            </a:r>
          </a:p>
          <a:p>
            <a:pPr algn="ctr"/>
            <a:r>
              <a:rPr lang="ru-RU" b="1" dirty="0" smtClean="0"/>
              <a:t>«Детский </a:t>
            </a:r>
            <a:r>
              <a:rPr lang="ru-RU" b="1" dirty="0"/>
              <a:t>сад № </a:t>
            </a:r>
            <a:r>
              <a:rPr lang="ru-RU" b="1" dirty="0" smtClean="0"/>
              <a:t>55»</a:t>
            </a:r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23928" y="6093296"/>
            <a:ext cx="91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2018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4034628" cy="52212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6856" y="428604"/>
            <a:ext cx="363780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 именно эти задачи?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дошкольном возрасте важно разбудить мышление ребенка, чтобы он стремился к самостоятельному размышление и решению задач. Педагог вооружает детей лишь схемой и направлением анализа занимательной задачи, приводящего в конечном результате к решению. </a:t>
            </a:r>
          </a:p>
          <a:p>
            <a:pPr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Систематическое упражнение в решении задач таким способом развивает умственную активность, самостоятельность мысли, творческое отношение к учебной задаче, инициативу.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1785926"/>
            <a:ext cx="8286808" cy="434023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логико-математических игр повышает интерес детей к математике, активизирует мыслительную деятельность, усиливает их внимание к содержанию изучаемого материала.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положения, которые следует учитывать в работе с задачами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Для интенсивного развития мышления задания следует выполнять в уме.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2. При затруднениях полезно проводить в бланках задач линии перемещения фигурок, обводить предметы, ответы задач.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При самостоятельной работе условия задачи читает педагог, напоминая при этом, что "… каждый решает сам… «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4. При решении задачи ребенок должен рассуждать, а не гадать.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5. Главное, чтобы ребенок понимал зависимость результата от своих действий, осознавал, что он делает, как и почему?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работы с  логическими задачами.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логических задачах четко прослеживается цикличность, где в цикл входит определенное количество разнородных задач, однородные  прослеживаются в каждой последующем цикле.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материалами любого раздела: "Самые простые задачи", "Простые задачи", "Задачи непростые и несложные", "Сложные задачи"- можно действовать по-разному. При этом возможны два подхода. Решать задачи по порядку из разных игр – разнородные или не по порядку - однородные.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Различие этих подходов достаточно отчетливо и основано оно на том, для чего решаются задачи.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Выбираются игры в зависимости от возраста и подготовки ребенка.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42844" y="142852"/>
            <a:ext cx="8786874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Самые простые задачи»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Алик и Боря собирали марки: кто-то из них - английские, кто- то - немецкие. У Алика были английские марки. Кто из ребят собирал немецкие: а) Боря; б) Вова; в) Алик; г) Гена;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Дима; е) Костя?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В слове "СОН" переставили буквы, и получилось слово "НСО". Такая же перестановка была сделана в слове "МИР".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получилось: а) РИМ; б) РМИ; в) МРИ; г) МИР;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ИРМ; е) ИМР?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Аня жила ближе к школе, чем Валя. Кто из них жил от школы дальше: а) Валя; б) Катя; в) Света; г) Аня;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Вера; е) Лиза?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На одной странице нарисованы роза и ландыш. На другой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тюльпан и крапива. Что из нарисованного на второй странице подходит к первой: а) тюльпан; б) ландыш; в) крапива; г) роза;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мимоза; е) сирень?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Андрей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сын Владимира. Кем является Владимир по отношению к Андрею: а) дядей; б) отцом; в) сыном; г) внуком;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племянником; е) дедом?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6. Утро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вечер, зима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?..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а) холод; б) весна; в) снег; г) лето;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лыжи; е) санки.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задачи А.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Зака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объединены в 4 блока по следующим темам: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"Развитие  способности анализировать"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(задачи на сопоставление, игры вида "Одинаковое, разное у двух", " Одинаковое, разное у трех ". Совершенствуются зрительное восприятие, произвольное внимание, кратковременная память и воображение); -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"Развитие  способности комбинировать"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(задачи на преобразование, игры вида "Перестановки", "Передвижение", "Обмены". Совершенствуются наглядно-образное мышление, кратковременная память и воображение);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33375"/>
            <a:ext cx="8229600" cy="611981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"Развитие  способности планировать"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(задачи на перемещение, игры вида "Шаги", "Прыжки", "Шаги, прыжки". Совершенствуются действия в мысленном плане, зрительное восприятие, произвольное внимание, кратковременная память); 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"Развитие  способности рассуждать"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(рассуждения на выведение, игры  12 видов "Что подходит", "Раньше, позже", "У кого что", "Соседний через один", "Так же как", "Родственники", "Старше, моложе", и др. Совершенствуются  логическое мышление, так как надо делать вывод из суждения).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6222" t="2812" r="8778" b="6250"/>
          <a:stretch>
            <a:fillRect/>
          </a:stretch>
        </p:blipFill>
        <p:spPr bwMode="auto">
          <a:xfrm>
            <a:off x="1500166" y="40947"/>
            <a:ext cx="4786346" cy="6827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Татьяна\AppData\Local\Microsoft\Windows\Temporary Internet Files\Content.IE5\96G5WB0X\Deti-chitayut-knigi-full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0659"/>
            <a:ext cx="8424936" cy="6318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714612" y="928670"/>
            <a:ext cx="4143404" cy="3666925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/>
            <a:r>
              <a:rPr lang="ru-RU" sz="2900" b="1" dirty="0" smtClean="0">
                <a:latin typeface="Tahoma" pitchFamily="34" charset="0"/>
              </a:rPr>
              <a:t>Десять страниц понятной математики</a:t>
            </a:r>
          </a:p>
          <a:p>
            <a:pPr algn="ctr"/>
            <a:r>
              <a:rPr lang="ru-RU" sz="2900" b="1" dirty="0" smtClean="0">
                <a:latin typeface="Tahoma" pitchFamily="34" charset="0"/>
              </a:rPr>
              <a:t> лучше ста страниц, заученных на память, </a:t>
            </a:r>
          </a:p>
          <a:p>
            <a:pPr algn="ctr"/>
            <a:r>
              <a:rPr lang="ru-RU" sz="2900" b="1" dirty="0" smtClean="0">
                <a:latin typeface="Tahoma" pitchFamily="34" charset="0"/>
              </a:rPr>
              <a:t>но не понятных.</a:t>
            </a:r>
            <a:r>
              <a:rPr lang="ru-RU" sz="2900" dirty="0" smtClean="0"/>
              <a:t>                     В.А.Сухомлинский</a:t>
            </a:r>
            <a:endParaRPr lang="ru-RU" sz="2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192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Сущность занимательности состоит 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новизне, 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необычности,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неожиданности, 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обязательной проблеме, которую необходимо разрешить.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	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Использование занимательного игрового материала развивает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нестандартное мышление, 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умение неординарно мыслить 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умение    приобретать навыки поиска различных вариантов выполнения задания.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Калейдоскоп занимательных заданий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на трансфигурацию,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загадки,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головоломки,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логические задачи,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задачи-шутки, задачи в стихах,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занимательные задачи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А.З.,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со счетными палочками,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игры шашечного хода и игры на передвижение, интерактивные игры,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в режиме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оn-line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обучающие мультфильмы,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 программы,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анимационные презентации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использования занимательного материала: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обеспечить ситуацию успеха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 на занятиях преподносится так, что достигается единство основных постулатов: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понятно, доступно, с удовольствием,  результативно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"проблема планки"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Высота планки требований, которые предъявляются к ребенку, должна быть хотя бы чуть-чуть, но выше его сегодняшних возможностей и способностей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Классификация</a:t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игрового материала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логические задания (загадки, задачи, головоломки, вопросы поискового характера); 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игры на складывании (составление) и трансфигурацию; 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занимательные задачи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А.Зака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Форма подачи игрового материала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игры либо как отдельный элемент,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либо же вплетаются в необычную игровую ситуацию, в которой есть элемент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проблемности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либо в сюжетное занятие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сказку, занятие-путешествие).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Технология развивающих игр А.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Зака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для развития логического мышления дошкольников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7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профессор доктор психологических наук много лет изучавший мышление детей, автор серии книг по развитию интеллектуальных способностей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6216" y="3619501"/>
            <a:ext cx="2035982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1018</Words>
  <Application>Microsoft Office PowerPoint</Application>
  <PresentationFormat>Экран (4:3)</PresentationFormat>
  <Paragraphs>84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Tahoma</vt:lpstr>
      <vt:lpstr>Times New Roman</vt:lpstr>
      <vt:lpstr>Wingdings</vt:lpstr>
      <vt:lpstr>Тема Office</vt:lpstr>
      <vt:lpstr>  «Развитие познавательных процессов детей дошкольного возраста посредством занимательного игрового материала».</vt:lpstr>
      <vt:lpstr>Презентация PowerPoint</vt:lpstr>
      <vt:lpstr>Презентация PowerPoint</vt:lpstr>
      <vt:lpstr>Презентация PowerPoint</vt:lpstr>
      <vt:lpstr>Калейдоскоп занимательных заданий</vt:lpstr>
      <vt:lpstr>Презентация PowerPoint</vt:lpstr>
      <vt:lpstr>Классификация игрового материала</vt:lpstr>
      <vt:lpstr>Форма подачи игрового материала</vt:lpstr>
      <vt:lpstr>Технология развивающих игр А. Зака для развития логического мышления дошкольников </vt:lpstr>
      <vt:lpstr>Презентация PowerPoint</vt:lpstr>
      <vt:lpstr> Почему именно эти задачи?     </vt:lpstr>
      <vt:lpstr>Презентация PowerPoint</vt:lpstr>
      <vt:lpstr>Основные положения, которые следует учитывать в работе с задачами</vt:lpstr>
      <vt:lpstr>Алгоритм работы с  логическими задачами.</vt:lpstr>
      <vt:lpstr>Презентация PowerPoint</vt:lpstr>
      <vt:lpstr>Все задачи А. Зака объединены в 4 блока по следующим темам:</vt:lpstr>
      <vt:lpstr>Презентация PowerPoint</vt:lpstr>
      <vt:lpstr>Презентация PowerPoint</vt:lpstr>
      <vt:lpstr>Спасибо за внимание!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Admin</cp:lastModifiedBy>
  <cp:revision>27</cp:revision>
  <dcterms:created xsi:type="dcterms:W3CDTF">2015-11-04T19:01:20Z</dcterms:created>
  <dcterms:modified xsi:type="dcterms:W3CDTF">2022-09-19T18:41:18Z</dcterms:modified>
</cp:coreProperties>
</file>