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83" autoAdjust="0"/>
    <p:restoredTop sz="94660"/>
  </p:normalViewPr>
  <p:slideViewPr>
    <p:cSldViewPr>
      <p:cViewPr varScale="1">
        <p:scale>
          <a:sx n="70" d="100"/>
          <a:sy n="70" d="100"/>
        </p:scale>
        <p:origin x="-7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2A5E-230F-4912-B451-75AF33D5F754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1644-742C-4E6C-95D9-9E55DED13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2A5E-230F-4912-B451-75AF33D5F754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1644-742C-4E6C-95D9-9E55DED13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2A5E-230F-4912-B451-75AF33D5F754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1644-742C-4E6C-95D9-9E55DED13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2A5E-230F-4912-B451-75AF33D5F754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1644-742C-4E6C-95D9-9E55DED13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2A5E-230F-4912-B451-75AF33D5F754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1644-742C-4E6C-95D9-9E55DED13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2A5E-230F-4912-B451-75AF33D5F754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1644-742C-4E6C-95D9-9E55DED13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2A5E-230F-4912-B451-75AF33D5F754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1644-742C-4E6C-95D9-9E55DED13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2A5E-230F-4912-B451-75AF33D5F754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1644-742C-4E6C-95D9-9E55DED13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2A5E-230F-4912-B451-75AF33D5F754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1644-742C-4E6C-95D9-9E55DED13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2A5E-230F-4912-B451-75AF33D5F754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1644-742C-4E6C-95D9-9E55DED13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2A5E-230F-4912-B451-75AF33D5F754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61644-742C-4E6C-95D9-9E55DED13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82A5E-230F-4912-B451-75AF33D5F754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61644-742C-4E6C-95D9-9E55DED13D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user\Desktop\скачать фоны для презентаций бесплатно  12 тыс изображений найдено в Яндекс.Картинках_files\i_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42918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«ФОРМИРОВАНИЕ У ДЕТЕЙ ПРЕДСТАВЛЕНИЙ О СОЦИАЛЬНОЙ ЗНАЧИМОСТИ ТРУДА ВЗРОСЛЫХ В ПРОЦЕССЕ ОЗНАКОМЛЕНИЯ С ПРОФЕССИЯМИ ЛЮДЕЙ»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user\Desktop\скачать фоны для презентаций бесплатно  12 тыс изображений найдено в Яндекс.Картинках_files\i_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500042"/>
            <a:ext cx="80010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 – это и своеобразный индикатор профессионализма педагогов, их готовности к инновационным методам работы, желания расти и развиваться в профессионально-личностном плане.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06487" y="3008471"/>
          <a:ext cx="6931025" cy="1709420"/>
        </p:xfrm>
        <a:graphic>
          <a:graphicData uri="http://schemas.openxmlformats.org/drawingml/2006/table">
            <a:tbl>
              <a:tblPr/>
              <a:tblGrid>
                <a:gridCol w="1334703"/>
                <a:gridCol w="1420147"/>
                <a:gridCol w="1420147"/>
                <a:gridCol w="1390094"/>
                <a:gridCol w="1365934"/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группы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 мл. гр.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Ср. гр.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Ст. гр.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Подгот. гр.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Ознакомление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детей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 трудом взрослых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314" name="Picture 2" descr="C:\Users\user\Desktop\скачать фоны для презентаций бесплатно  12 тыс изображений найдено в Яндекс.Картинках_files\i_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214291"/>
            <a:ext cx="8715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 какими профессиями знакомим детей в разных возрастных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группах? 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1000108"/>
          <a:ext cx="7762907" cy="3786215"/>
        </p:xfrm>
        <a:graphic>
          <a:graphicData uri="http://schemas.openxmlformats.org/drawingml/2006/table">
            <a:tbl>
              <a:tblPr/>
              <a:tblGrid>
                <a:gridCol w="1494898"/>
                <a:gridCol w="1590598"/>
                <a:gridCol w="1590598"/>
                <a:gridCol w="1556936"/>
                <a:gridCol w="1529877"/>
              </a:tblGrid>
              <a:tr h="273707">
                <a:tc row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группы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82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мл. гр.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Ср. гр.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Ст. гр.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Подгот. гр.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4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Ознакомление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детей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 трудом взрослых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06487" y="3008471"/>
          <a:ext cx="6931025" cy="1709420"/>
        </p:xfrm>
        <a:graphic>
          <a:graphicData uri="http://schemas.openxmlformats.org/drawingml/2006/table">
            <a:tbl>
              <a:tblPr/>
              <a:tblGrid>
                <a:gridCol w="1334703"/>
                <a:gridCol w="1420147"/>
                <a:gridCol w="1420147"/>
                <a:gridCol w="1390094"/>
                <a:gridCol w="1365934"/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группы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 мл. гр.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Ср. гр.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Ст. гр.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Подгот. гр.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Ознакомление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детей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 трудом взрослых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338" name="Picture 2" descr="C:\Users\user\Desktop\скачать фоны для презентаций бесплатно  12 тыс изображений найдено в Яндекс.Картинках_files\i_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285728"/>
          <a:ext cx="8715436" cy="3857652"/>
        </p:xfrm>
        <a:graphic>
          <a:graphicData uri="http://schemas.openxmlformats.org/drawingml/2006/table">
            <a:tbl>
              <a:tblPr/>
              <a:tblGrid>
                <a:gridCol w="1678327"/>
                <a:gridCol w="1785768"/>
                <a:gridCol w="1785768"/>
                <a:gridCol w="1747977"/>
                <a:gridCol w="1717596"/>
              </a:tblGrid>
              <a:tr h="396113">
                <a:tc row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20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endParaRPr lang="ru-RU" sz="10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группы</a:t>
                      </a:r>
                      <a:endParaRPr lang="ru-RU" sz="1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мл. гр.</a:t>
                      </a:r>
                      <a:endParaRPr lang="ru-RU" sz="1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Ср. гр.</a:t>
                      </a:r>
                      <a:endParaRPr lang="ru-RU" sz="100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Ст. гр.</a:t>
                      </a:r>
                      <a:endParaRPr lang="ru-RU" sz="1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 err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Подгот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гр.</a:t>
                      </a:r>
                      <a:endParaRPr lang="ru-RU" sz="10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5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Ознакомление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детей 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трудом взрослых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трудом близких взрослых: воспитатель, помощник воспитателя, музыкальный руководитель, медсестра( врач), повар, продавец.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шофер, почтальон, врач, знание о профессиях родителей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учитель, работники с/</a:t>
                      </a:r>
                      <a:r>
                        <a:rPr lang="ru-RU" sz="18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транспорта, связи, торговли, летчики, моряки,  с трудом людей творческих профессий: художник, писатель,  актер.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продолжают знакомить с профессиями родного города, с героическим прошлым и настоящим нашей Родины. Расширяются представления о разных специальностях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Users\user\Desktop\скачать фоны для презентаций бесплатно  12 тыс изображений найдено в Яндекс.Картинках_files\i_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214290"/>
            <a:ext cx="828680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 формирования представлений о значимости  труда взрослых</a:t>
            </a:r>
          </a:p>
          <a:p>
            <a:pPr algn="ctr"/>
            <a:endParaRPr lang="ru-RU" b="1" dirty="0" smtClean="0"/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обучение детей умению видеть результат в каждом процессе труда, ожидать его появления, понимать, для чего он нужен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Второй этап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научить детей видеть направленность труда на достижение результата, целесообразно при организации наблюдений за работой взрослых использовать следующие </a:t>
            </a: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приемы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endParaRPr lang="ru-RU" b="1" i="1" dirty="0">
              <a:solidFill>
                <a:srgbClr val="C00000"/>
              </a:solidFill>
            </a:endParaRPr>
          </a:p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endParaRPr lang="ru-RU" b="1" i="1" dirty="0">
              <a:solidFill>
                <a:srgbClr val="C00000"/>
              </a:solidFill>
            </a:endParaRPr>
          </a:p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Users\user\Desktop\скачать фоны для презентаций бесплатно  12 тыс изображений найдено в Яндекс.Картинках_files\i_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500042"/>
            <a:ext cx="78581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Создавать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ситуации, когда у детей появляется потребность в предметах, которых не оказалось в наличии.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Создавать нужный предмет в присутствии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детей.</a:t>
            </a:r>
          </a:p>
          <a:p>
            <a:pPr marL="342900" indent="-342900">
              <a:buAutoNum type="arabicPeriod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Использовать созданную на глазах у детей вещь в соответствии с ее назначением и потребностями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детей.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Users\user\Desktop\скачать фоны для презентаций бесплатно  12 тыс изображений найдено в Яндекс.Картинках_files\i_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714356"/>
            <a:ext cx="678661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Третий этап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- формирование обобщенных представлений о значении труда на основе знаний большого количества его видов, разнообразия и ценности его результатов для людей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user\Desktop\скачать фоны для презентаций бесплатно  12 тыс изображений найдено в Яндекс.Картинках_files\i_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14281" y="285728"/>
            <a:ext cx="8715437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Если 10 лет назад было достаточно познакомить детей с трудом повара, продавца, водителя, врача, военного, то на современном этапе этого недостаточно. Современная действительность нам диктует новые требования.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C:\Users\user\Desktop\скачать фоны для презентаций бесплатно  12 тыс изображений найдено в Яндекс.Картинках_files\i_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71472" y="214290"/>
            <a:ext cx="785818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«Отгадай профессию по описанию».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В настоящее время в России эта профессия завоевала особую популярность.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 отличие от европейских стран, у нас в стране получить данную профессию совсем не сложно. А вот во Франции, например, желающие получить эту профессию подвергаются серьезному экзамену. Одним из главных этапов экзамена являются психологические испытания. Их задача – установить личные качества испытуемого: степень активности, умение сохранять самообладание и хладнокровие. Путем перекрестных опросов выясняется его воспитанность, обходительность и т.д. Кандидаты пишут обязательное сочинение о своей будущей профессии, по которому экзаменаторы судят об умственных способностях экзаменуемого, уровне его духовной культуры. Последняя подсказка: представитель этой профессии имеет дело с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ценностями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 деньгами</a:t>
            </a:r>
            <a:r>
              <a:rPr lang="ru-RU" sz="3200" i="1" dirty="0"/>
              <a:t>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C:\Users\user\Desktop\скачать фоны для презентаций бесплатно  12 тыс изображений найдено в Яндекс.Картинках_files\i_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428604"/>
            <a:ext cx="7143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Это главное действующее лицо фондовой биржи, являющееся посредником в торговых сделках. Человек этой профессии обязан знать все о ценных бумагах. Принципиальное значение при определении профессиональной пригодности имеют такие качества личности, как эмоциональная уравновешенность, высокая степень адаптивности, так как это одна из самых стрессовых профессий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C:\Users\user\Desktop\скачать фоны для презентаций бесплатно  12 тыс изображений найдено в Яндекс.Картинках_files\i_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14282" y="285728"/>
            <a:ext cx="878687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Только творческий подход к решению проблемы по формированию у детей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позитивных установок к различным видам труда и творчества в современных образовательных </a:t>
            </a: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условиях  позволит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достичь хороших результатов.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скачать фоны для презентаций бесплатно  12 тыс изображений найдено в Яндекс.Картинках_files\i_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214290"/>
            <a:ext cx="91440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Актуальность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Мир профессий в обществе – сложная, динамичная, постоянно развивающаяся система.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/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 настоящее время перед педагогами стоит очень сложная задача. С одной стороны, - заинтересовать детей и познакомить с профессиями, которые будут востребованы в будущем; а с другой стороны, - привить детям желание стать профессионалами в своём деле</a:t>
            </a:r>
            <a:r>
              <a:rPr lang="ru-RU" sz="3200" dirty="0"/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скачать фоны для презентаций бесплатно  12 тыс изображений найдено в Яндекс.Картинках_files\i_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64371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14290"/>
            <a:ext cx="900115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Таким образом, формирование представлений дошкольников о мире труда и профессий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– это необходимый процесс, актуальный в современном мире.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скачать фоны для презентаций бесплатно  12 тыс изображений найдено в Яндекс.Картинках_files\i_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85728"/>
            <a:ext cx="91440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необходимо знать дошкольнику о профессиях?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400" b="1" u="sng" dirty="0"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400" b="1" u="sng" dirty="0"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- название 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– цель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– трудовые действия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– материал 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– инструменты 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–   результат).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скачать фоны для презентаций бесплатно  12 тыс изображений найдено в Яндекс.Картинках_files\i_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642918"/>
            <a:ext cx="85725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Кластер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это графическая форма организации информации, когда выделяются основные смысловые единицы, которые фиксируются в виде схемы с обозначением всех связей между ними.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Он представляет собой изображение, способствующее систематизации и обобщению учебного материала.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user\Desktop\скачать фоны для презентаций бесплатно  12 тыс изображений найдено в Яндекс.Картинках_files\i_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14282" y="214290"/>
            <a:ext cx="857256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Составьте классификацию профессий по следующим группам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творческие; 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героические; 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редкие профессии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профессии прошлых лет; 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новые профессии; 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профессии будущего.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user\Desktop\скачать фоны для презентаций бесплатно  12 тыс изображений найдено в Яндекс.Картинках_files\i_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42844" y="0"/>
            <a:ext cx="871543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придумайте и нарисуйте карточки-символы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(пиктограммы),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помогающие    ребенку составить рассказ  о любой профессии по схеме: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- название профессии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– место работы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– условия труда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– инструменты для работы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– выполняемые трудовые операции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– результаты труда)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user\Desktop\скачать фоны для презентаций бесплатно  12 тыс изображений найдено в Яндекс.Картинках_files\i_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85720" y="214290"/>
            <a:ext cx="8358246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виды совместной деятельности и формы работы можно использовать при знакомстве детей с профессиями?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 непосредственно образовательной деятельности ребенка;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самостоятельная деятельность детей;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познавательно-исследовательская, проектная деятельность ребенка;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наблюдение за трудом взрослых;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коммуникативная деятельность;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чтение художественной литературы;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художественно-творческая деятельность;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user\Desktop\скачать фоны для презентаций бесплатно  12 тыс изображений найдено в Яндекс.Картинках_files\i_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357166"/>
            <a:ext cx="70009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игровая деятельность;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моделирование;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целевые прогулки и экскурсии;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культурно-досуговая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деятельность;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экскурсии и встречи с людьми разных профессий;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встречи с интересными людьми;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живой пример окружающих взрослых;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Совместная деятельность детей и взрослых (может осуществляться в процессе бытового труда, труда в природе, труда по обслуживанию игр и занятий).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896</Words>
  <Application>Microsoft Office PowerPoint</Application>
  <PresentationFormat>Экран (4:3)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2017-11-27T13:31:26Z</dcterms:created>
  <dcterms:modified xsi:type="dcterms:W3CDTF">2017-11-27T15:07:36Z</dcterms:modified>
</cp:coreProperties>
</file>