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61" r:id="rId3"/>
    <p:sldId id="257" r:id="rId4"/>
    <p:sldId id="266" r:id="rId5"/>
    <p:sldId id="267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873938-BBCA-42C2-AE89-9D470EB8DEA2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AAB2F809-62ED-467F-B39D-B60E2143CFC2}">
      <dgm:prSet phldrT="[Текст]" custT="1"/>
      <dgm:spPr/>
      <dgm:t>
        <a:bodyPr/>
        <a:lstStyle/>
        <a:p>
          <a:r>
            <a:rPr lang="ru-RU" sz="2400" dirty="0">
              <a:latin typeface="Bookman Old Style" panose="02050604050505020204" pitchFamily="18" charset="0"/>
            </a:rPr>
            <a:t>Тексты</a:t>
          </a:r>
        </a:p>
      </dgm:t>
    </dgm:pt>
    <dgm:pt modelId="{439500A3-F603-4920-AF30-FDDEB75A3DA5}" type="parTrans" cxnId="{C77BDB5B-8C3D-4CEC-A984-6CAB9903ECAC}">
      <dgm:prSet/>
      <dgm:spPr/>
    </dgm:pt>
    <dgm:pt modelId="{C1024B15-6D99-4FD2-B89F-A5AD6F62D227}" type="sibTrans" cxnId="{C77BDB5B-8C3D-4CEC-A984-6CAB9903ECAC}">
      <dgm:prSet/>
      <dgm:spPr/>
    </dgm:pt>
    <dgm:pt modelId="{265D11B0-3F40-406C-B888-9F1DFFDA5AE0}">
      <dgm:prSet phldrT="[Текст]" custT="1"/>
      <dgm:spPr/>
      <dgm:t>
        <a:bodyPr/>
        <a:lstStyle/>
        <a:p>
          <a:r>
            <a:rPr lang="ru-RU" sz="2000" dirty="0">
              <a:latin typeface="Bookman Old Style" panose="02050604050505020204" pitchFamily="18" charset="0"/>
            </a:rPr>
            <a:t>Читательские умения</a:t>
          </a:r>
        </a:p>
      </dgm:t>
    </dgm:pt>
    <dgm:pt modelId="{116CBB5C-BEDA-4F30-B980-4C19CEACAB02}" type="parTrans" cxnId="{33C01ECD-550B-4292-8A9D-B2ECD8370154}">
      <dgm:prSet/>
      <dgm:spPr/>
    </dgm:pt>
    <dgm:pt modelId="{93D12027-723F-4181-AC8A-D57FD3099079}" type="sibTrans" cxnId="{33C01ECD-550B-4292-8A9D-B2ECD8370154}">
      <dgm:prSet/>
      <dgm:spPr/>
    </dgm:pt>
    <dgm:pt modelId="{68499693-258A-4CE0-9B94-3A70F667E50D}">
      <dgm:prSet phldrT="[Текст]"/>
      <dgm:spPr/>
      <dgm:t>
        <a:bodyPr/>
        <a:lstStyle/>
        <a:p>
          <a:r>
            <a:rPr lang="ru-RU" dirty="0">
              <a:latin typeface="Bookman Old Style" panose="02050604050505020204" pitchFamily="18" charset="0"/>
            </a:rPr>
            <a:t>Ситуации</a:t>
          </a:r>
        </a:p>
        <a:p>
          <a:r>
            <a:rPr lang="ru-RU" dirty="0">
              <a:latin typeface="Bookman Old Style" panose="02050604050505020204" pitchFamily="18" charset="0"/>
            </a:rPr>
            <a:t>(цели и контексты)</a:t>
          </a:r>
        </a:p>
      </dgm:t>
    </dgm:pt>
    <dgm:pt modelId="{A9B4B743-8422-428D-9B56-D8F3F9EB98A1}" type="parTrans" cxnId="{1431B99E-0DFE-41AB-9852-E83555D3430A}">
      <dgm:prSet/>
      <dgm:spPr/>
    </dgm:pt>
    <dgm:pt modelId="{C3244DBB-6360-4A8A-9DCB-B295278012CA}" type="sibTrans" cxnId="{1431B99E-0DFE-41AB-9852-E83555D3430A}">
      <dgm:prSet/>
      <dgm:spPr/>
    </dgm:pt>
    <dgm:pt modelId="{D3C59221-0E44-4B8D-84DC-9131BC6364B2}" type="pres">
      <dgm:prSet presAssocID="{2E873938-BBCA-42C2-AE89-9D470EB8DEA2}" presName="compositeShape" presStyleCnt="0">
        <dgm:presLayoutVars>
          <dgm:chMax val="7"/>
          <dgm:dir/>
          <dgm:resizeHandles val="exact"/>
        </dgm:presLayoutVars>
      </dgm:prSet>
      <dgm:spPr/>
    </dgm:pt>
    <dgm:pt modelId="{2086129E-2B36-45C5-BF78-9AB6B7D1E5C0}" type="pres">
      <dgm:prSet presAssocID="{2E873938-BBCA-42C2-AE89-9D470EB8DEA2}" presName="wedge1" presStyleLbl="node1" presStyleIdx="0" presStyleCnt="3" custLinFactNeighborX="-5273" custLinFactNeighborY="3596"/>
      <dgm:spPr/>
    </dgm:pt>
    <dgm:pt modelId="{859C3540-B8C7-48DD-9952-20600F10DB5D}" type="pres">
      <dgm:prSet presAssocID="{2E873938-BBCA-42C2-AE89-9D470EB8DEA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8556705-D24E-405B-BEC6-5E5CFA381AE0}" type="pres">
      <dgm:prSet presAssocID="{2E873938-BBCA-42C2-AE89-9D470EB8DEA2}" presName="wedge2" presStyleLbl="node1" presStyleIdx="1" presStyleCnt="3"/>
      <dgm:spPr/>
    </dgm:pt>
    <dgm:pt modelId="{B2EB7F45-EC23-4E57-9D0F-7B1904E23509}" type="pres">
      <dgm:prSet presAssocID="{2E873938-BBCA-42C2-AE89-9D470EB8DEA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ABB6A2F-B1B4-4E8A-96E4-9D2CBC12261B}" type="pres">
      <dgm:prSet presAssocID="{2E873938-BBCA-42C2-AE89-9D470EB8DEA2}" presName="wedge3" presStyleLbl="node1" presStyleIdx="2" presStyleCnt="3"/>
      <dgm:spPr/>
    </dgm:pt>
    <dgm:pt modelId="{74D0CE1A-48DA-42E6-814B-4059A5C61329}" type="pres">
      <dgm:prSet presAssocID="{2E873938-BBCA-42C2-AE89-9D470EB8DEA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3151F2B-D68E-4003-8B0D-D1BB814089A8}" type="presOf" srcId="{68499693-258A-4CE0-9B94-3A70F667E50D}" destId="{74D0CE1A-48DA-42E6-814B-4059A5C61329}" srcOrd="1" destOrd="0" presId="urn:microsoft.com/office/officeart/2005/8/layout/chart3"/>
    <dgm:cxn modelId="{C77BDB5B-8C3D-4CEC-A984-6CAB9903ECAC}" srcId="{2E873938-BBCA-42C2-AE89-9D470EB8DEA2}" destId="{AAB2F809-62ED-467F-B39D-B60E2143CFC2}" srcOrd="0" destOrd="0" parTransId="{439500A3-F603-4920-AF30-FDDEB75A3DA5}" sibTransId="{C1024B15-6D99-4FD2-B89F-A5AD6F62D227}"/>
    <dgm:cxn modelId="{BD083967-F404-406D-9DAC-95244E0F94B2}" type="presOf" srcId="{AAB2F809-62ED-467F-B39D-B60E2143CFC2}" destId="{2086129E-2B36-45C5-BF78-9AB6B7D1E5C0}" srcOrd="0" destOrd="0" presId="urn:microsoft.com/office/officeart/2005/8/layout/chart3"/>
    <dgm:cxn modelId="{26F45E6F-8C45-44AA-BE01-18539B3D0A81}" type="presOf" srcId="{265D11B0-3F40-406C-B888-9F1DFFDA5AE0}" destId="{B2EB7F45-EC23-4E57-9D0F-7B1904E23509}" srcOrd="1" destOrd="0" presId="urn:microsoft.com/office/officeart/2005/8/layout/chart3"/>
    <dgm:cxn modelId="{1431B99E-0DFE-41AB-9852-E83555D3430A}" srcId="{2E873938-BBCA-42C2-AE89-9D470EB8DEA2}" destId="{68499693-258A-4CE0-9B94-3A70F667E50D}" srcOrd="2" destOrd="0" parTransId="{A9B4B743-8422-428D-9B56-D8F3F9EB98A1}" sibTransId="{C3244DBB-6360-4A8A-9DCB-B295278012CA}"/>
    <dgm:cxn modelId="{33C01ECD-550B-4292-8A9D-B2ECD8370154}" srcId="{2E873938-BBCA-42C2-AE89-9D470EB8DEA2}" destId="{265D11B0-3F40-406C-B888-9F1DFFDA5AE0}" srcOrd="1" destOrd="0" parTransId="{116CBB5C-BEDA-4F30-B980-4C19CEACAB02}" sibTransId="{93D12027-723F-4181-AC8A-D57FD3099079}"/>
    <dgm:cxn modelId="{2B429DE2-BFAF-4B96-84F1-48A803B2A097}" type="presOf" srcId="{2E873938-BBCA-42C2-AE89-9D470EB8DEA2}" destId="{D3C59221-0E44-4B8D-84DC-9131BC6364B2}" srcOrd="0" destOrd="0" presId="urn:microsoft.com/office/officeart/2005/8/layout/chart3"/>
    <dgm:cxn modelId="{B5DD91E5-C2FD-431B-BC60-EE5DC7DE62E6}" type="presOf" srcId="{AAB2F809-62ED-467F-B39D-B60E2143CFC2}" destId="{859C3540-B8C7-48DD-9952-20600F10DB5D}" srcOrd="1" destOrd="0" presId="urn:microsoft.com/office/officeart/2005/8/layout/chart3"/>
    <dgm:cxn modelId="{8ABA27FE-8814-4DB4-B953-2C1ADA52E4DB}" type="presOf" srcId="{68499693-258A-4CE0-9B94-3A70F667E50D}" destId="{7ABB6A2F-B1B4-4E8A-96E4-9D2CBC12261B}" srcOrd="0" destOrd="0" presId="urn:microsoft.com/office/officeart/2005/8/layout/chart3"/>
    <dgm:cxn modelId="{8F7F34FF-BD93-4541-B9D4-B5EBAA677F9D}" type="presOf" srcId="{265D11B0-3F40-406C-B888-9F1DFFDA5AE0}" destId="{A8556705-D24E-405B-BEC6-5E5CFA381AE0}" srcOrd="0" destOrd="0" presId="urn:microsoft.com/office/officeart/2005/8/layout/chart3"/>
    <dgm:cxn modelId="{46F26132-CFEE-40CE-BCEB-F251C1CBC341}" type="presParOf" srcId="{D3C59221-0E44-4B8D-84DC-9131BC6364B2}" destId="{2086129E-2B36-45C5-BF78-9AB6B7D1E5C0}" srcOrd="0" destOrd="0" presId="urn:microsoft.com/office/officeart/2005/8/layout/chart3"/>
    <dgm:cxn modelId="{B1F7BC9D-A28F-47C8-99ED-B548ECD88C07}" type="presParOf" srcId="{D3C59221-0E44-4B8D-84DC-9131BC6364B2}" destId="{859C3540-B8C7-48DD-9952-20600F10DB5D}" srcOrd="1" destOrd="0" presId="urn:microsoft.com/office/officeart/2005/8/layout/chart3"/>
    <dgm:cxn modelId="{14F18FC0-43B6-4AF1-912E-4AC265B2590A}" type="presParOf" srcId="{D3C59221-0E44-4B8D-84DC-9131BC6364B2}" destId="{A8556705-D24E-405B-BEC6-5E5CFA381AE0}" srcOrd="2" destOrd="0" presId="urn:microsoft.com/office/officeart/2005/8/layout/chart3"/>
    <dgm:cxn modelId="{20958DB8-78D6-4381-8B76-0901783E375D}" type="presParOf" srcId="{D3C59221-0E44-4B8D-84DC-9131BC6364B2}" destId="{B2EB7F45-EC23-4E57-9D0F-7B1904E23509}" srcOrd="3" destOrd="0" presId="urn:microsoft.com/office/officeart/2005/8/layout/chart3"/>
    <dgm:cxn modelId="{1AA4ABBF-FE6A-4CD6-ADBA-63F06CC9797B}" type="presParOf" srcId="{D3C59221-0E44-4B8D-84DC-9131BC6364B2}" destId="{7ABB6A2F-B1B4-4E8A-96E4-9D2CBC12261B}" srcOrd="4" destOrd="0" presId="urn:microsoft.com/office/officeart/2005/8/layout/chart3"/>
    <dgm:cxn modelId="{0EF61685-E358-4510-91EA-E21464671B22}" type="presParOf" srcId="{D3C59221-0E44-4B8D-84DC-9131BC6364B2}" destId="{74D0CE1A-48DA-42E6-814B-4059A5C61329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C6D4C4-673E-4D17-A2DC-FEC332558D64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AAE6C6-F44E-4D51-BA8C-80DFD929B0DB}">
      <dgm:prSet phldrT="[Текст]" phldr="1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A36365-F069-4BCC-B97F-1C9E102781FA}" type="parTrans" cxnId="{522CB2DE-363E-4D8B-96BB-028493FE40EC}">
      <dgm:prSet/>
      <dgm:spPr/>
      <dgm:t>
        <a:bodyPr/>
        <a:lstStyle/>
        <a:p>
          <a:endParaRPr lang="ru-RU"/>
        </a:p>
      </dgm:t>
    </dgm:pt>
    <dgm:pt modelId="{40C4EE79-EE5A-4C7A-BDC7-DB13FDC66B2F}" type="sibTrans" cxnId="{522CB2DE-363E-4D8B-96BB-028493FE40EC}">
      <dgm:prSet/>
      <dgm:spPr/>
      <dgm:t>
        <a:bodyPr/>
        <a:lstStyle/>
        <a:p>
          <a:endParaRPr lang="ru-RU"/>
        </a:p>
      </dgm:t>
    </dgm:pt>
    <dgm:pt modelId="{1C198AA6-0231-4A3A-BF44-3BD87EAFCE12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Проектная деятельность</a:t>
          </a:r>
        </a:p>
      </dgm:t>
    </dgm:pt>
    <dgm:pt modelId="{A314C172-4E39-4A63-9653-16447D408991}" type="parTrans" cxnId="{AE8F8F2E-C34E-4C54-BF11-354222183402}">
      <dgm:prSet/>
      <dgm:spPr/>
      <dgm:t>
        <a:bodyPr/>
        <a:lstStyle/>
        <a:p>
          <a:endParaRPr lang="ru-RU"/>
        </a:p>
      </dgm:t>
    </dgm:pt>
    <dgm:pt modelId="{2F7038DB-B946-495E-A006-5003102E30A3}" type="sibTrans" cxnId="{AE8F8F2E-C34E-4C54-BF11-354222183402}">
      <dgm:prSet/>
      <dgm:spPr/>
      <dgm:t>
        <a:bodyPr/>
        <a:lstStyle/>
        <a:p>
          <a:endParaRPr lang="ru-RU"/>
        </a:p>
      </dgm:t>
    </dgm:pt>
    <dgm:pt modelId="{BA87B655-2702-429D-B967-531DA8D3ABD2}">
      <dgm:prSet phldrT="[Текст]" phldr="1"/>
      <dgm:spPr/>
      <dgm:t>
        <a:bodyPr/>
        <a:lstStyle/>
        <a:p>
          <a:endParaRPr lang="ru-RU"/>
        </a:p>
      </dgm:t>
    </dgm:pt>
    <dgm:pt modelId="{629D8501-406B-429F-BCE8-079ACABF000F}" type="parTrans" cxnId="{C9910A7D-5B98-4D48-91C0-CFA88C5AD49F}">
      <dgm:prSet/>
      <dgm:spPr/>
      <dgm:t>
        <a:bodyPr/>
        <a:lstStyle/>
        <a:p>
          <a:endParaRPr lang="ru-RU"/>
        </a:p>
      </dgm:t>
    </dgm:pt>
    <dgm:pt modelId="{2A87213B-25D7-4FD8-B182-51B5B68CFA31}" type="sibTrans" cxnId="{C9910A7D-5B98-4D48-91C0-CFA88C5AD49F}">
      <dgm:prSet/>
      <dgm:spPr/>
      <dgm:t>
        <a:bodyPr/>
        <a:lstStyle/>
        <a:p>
          <a:endParaRPr lang="ru-RU"/>
        </a:p>
      </dgm:t>
    </dgm:pt>
    <dgm:pt modelId="{2491197F-84A9-4E9A-B41F-4B9C8B585383}">
      <dgm:prSet phldrT="[Текст]" phldr="1"/>
      <dgm:spPr/>
      <dgm:t>
        <a:bodyPr/>
        <a:lstStyle/>
        <a:p>
          <a:endParaRPr lang="ru-RU"/>
        </a:p>
      </dgm:t>
    </dgm:pt>
    <dgm:pt modelId="{AEDA63F2-EE8A-4F50-AE80-9292BECF878F}" type="parTrans" cxnId="{5F994018-8FC7-4DF3-AA14-AD49D26941D0}">
      <dgm:prSet/>
      <dgm:spPr/>
      <dgm:t>
        <a:bodyPr/>
        <a:lstStyle/>
        <a:p>
          <a:endParaRPr lang="ru-RU"/>
        </a:p>
      </dgm:t>
    </dgm:pt>
    <dgm:pt modelId="{B03A74C2-C65F-4CFF-AAC9-FA070570A237}" type="sibTrans" cxnId="{5F994018-8FC7-4DF3-AA14-AD49D26941D0}">
      <dgm:prSet/>
      <dgm:spPr/>
      <dgm:t>
        <a:bodyPr/>
        <a:lstStyle/>
        <a:p>
          <a:endParaRPr lang="ru-RU"/>
        </a:p>
      </dgm:t>
    </dgm:pt>
    <dgm:pt modelId="{A555DE5B-8834-433B-83A5-66B7A4821D66}">
      <dgm:prSet phldrT="[Текст]" phldr="1"/>
      <dgm:spPr/>
      <dgm:t>
        <a:bodyPr/>
        <a:lstStyle/>
        <a:p>
          <a:endParaRPr lang="ru-RU"/>
        </a:p>
      </dgm:t>
    </dgm:pt>
    <dgm:pt modelId="{65F3487F-FAE5-4BAE-B27F-B744821439F6}" type="parTrans" cxnId="{4BEA93DC-52B2-42F1-904A-3CC63A2CC623}">
      <dgm:prSet/>
      <dgm:spPr/>
      <dgm:t>
        <a:bodyPr/>
        <a:lstStyle/>
        <a:p>
          <a:endParaRPr lang="ru-RU"/>
        </a:p>
      </dgm:t>
    </dgm:pt>
    <dgm:pt modelId="{E95F52E2-C414-4532-BC32-0F38FA5263E6}" type="sibTrans" cxnId="{4BEA93DC-52B2-42F1-904A-3CC63A2CC623}">
      <dgm:prSet/>
      <dgm:spPr/>
      <dgm:t>
        <a:bodyPr/>
        <a:lstStyle/>
        <a:p>
          <a:endParaRPr lang="ru-RU"/>
        </a:p>
      </dgm:t>
    </dgm:pt>
    <dgm:pt modelId="{86A153B8-6501-4448-B715-C01C9406BDA7}">
      <dgm:prSet/>
      <dgm:spPr/>
      <dgm:t>
        <a:bodyPr/>
        <a:lstStyle/>
        <a:p>
          <a:endParaRPr lang="ru-RU" dirty="0"/>
        </a:p>
      </dgm:t>
    </dgm:pt>
    <dgm:pt modelId="{97712E0D-1631-42DB-9C9E-69A2C6265077}" type="parTrans" cxnId="{3B1E95CA-3B78-4E74-B1A6-B9E5162E26EB}">
      <dgm:prSet/>
      <dgm:spPr/>
      <dgm:t>
        <a:bodyPr/>
        <a:lstStyle/>
        <a:p>
          <a:endParaRPr lang="ru-RU"/>
        </a:p>
      </dgm:t>
    </dgm:pt>
    <dgm:pt modelId="{2C72992D-8366-46BE-AAB4-D5E04D1DB3A8}" type="sibTrans" cxnId="{3B1E95CA-3B78-4E74-B1A6-B9E5162E26EB}">
      <dgm:prSet/>
      <dgm:spPr/>
      <dgm:t>
        <a:bodyPr/>
        <a:lstStyle/>
        <a:p>
          <a:endParaRPr lang="ru-RU"/>
        </a:p>
      </dgm:t>
    </dgm:pt>
    <dgm:pt modelId="{1E2DDAF6-5522-4D43-89CF-11E5B6782855}">
      <dgm:prSet phldrT="[Текст]"/>
      <dgm:spPr/>
      <dgm:t>
        <a:bodyPr/>
        <a:lstStyle/>
        <a:p>
          <a:endParaRPr lang="ru-RU" dirty="0"/>
        </a:p>
      </dgm:t>
    </dgm:pt>
    <dgm:pt modelId="{37451299-3CF9-4DCF-BAD4-7322678A4CAB}" type="parTrans" cxnId="{7EF5718A-416B-407A-AF53-F0513A415994}">
      <dgm:prSet/>
      <dgm:spPr/>
      <dgm:t>
        <a:bodyPr/>
        <a:lstStyle/>
        <a:p>
          <a:endParaRPr lang="ru-RU"/>
        </a:p>
      </dgm:t>
    </dgm:pt>
    <dgm:pt modelId="{393579BA-ACC4-4E03-8157-B41D4A920BBF}" type="sibTrans" cxnId="{7EF5718A-416B-407A-AF53-F0513A415994}">
      <dgm:prSet/>
      <dgm:spPr/>
      <dgm:t>
        <a:bodyPr/>
        <a:lstStyle/>
        <a:p>
          <a:endParaRPr lang="ru-RU"/>
        </a:p>
      </dgm:t>
    </dgm:pt>
    <dgm:pt modelId="{C8F50540-21BB-49F3-A46D-172845BCC0EF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предметно-развивающей среды</a:t>
          </a:r>
        </a:p>
      </dgm:t>
    </dgm:pt>
    <dgm:pt modelId="{62768259-6BFA-4AB1-80E0-3B65A26B6318}" type="parTrans" cxnId="{51803C0C-5184-46C4-90E5-1731A0584189}">
      <dgm:prSet/>
      <dgm:spPr/>
      <dgm:t>
        <a:bodyPr/>
        <a:lstStyle/>
        <a:p>
          <a:endParaRPr lang="ru-RU"/>
        </a:p>
      </dgm:t>
    </dgm:pt>
    <dgm:pt modelId="{03CD9B3C-93F7-4BB2-8121-41778F5DB2F7}" type="sibTrans" cxnId="{51803C0C-5184-46C4-90E5-1731A0584189}">
      <dgm:prSet/>
      <dgm:spPr/>
      <dgm:t>
        <a:bodyPr/>
        <a:lstStyle/>
        <a:p>
          <a:endParaRPr lang="ru-RU"/>
        </a:p>
      </dgm:t>
    </dgm:pt>
    <dgm:pt modelId="{7F1B07CD-91DB-4F65-99DC-774BB9C49410}">
      <dgm:prSet/>
      <dgm:spPr/>
      <dgm:t>
        <a:bodyPr/>
        <a:lstStyle/>
        <a:p>
          <a:endParaRPr lang="ru-RU"/>
        </a:p>
      </dgm:t>
    </dgm:pt>
    <dgm:pt modelId="{F774E802-F617-496F-9538-518F1A5E5984}" type="parTrans" cxnId="{38F47242-2595-4E73-B864-D7DA8BD71539}">
      <dgm:prSet/>
      <dgm:spPr/>
      <dgm:t>
        <a:bodyPr/>
        <a:lstStyle/>
        <a:p>
          <a:endParaRPr lang="ru-RU"/>
        </a:p>
      </dgm:t>
    </dgm:pt>
    <dgm:pt modelId="{83F65005-0DCF-4C68-A508-3DA080A875E0}" type="sibTrans" cxnId="{38F47242-2595-4E73-B864-D7DA8BD71539}">
      <dgm:prSet/>
      <dgm:spPr/>
      <dgm:t>
        <a:bodyPr/>
        <a:lstStyle/>
        <a:p>
          <a:endParaRPr lang="ru-RU"/>
        </a:p>
      </dgm:t>
    </dgm:pt>
    <dgm:pt modelId="{7C39E6EA-732E-4698-91BC-402153270D08}">
      <dgm:prSet/>
      <dgm:spPr/>
      <dgm:t>
        <a:bodyPr/>
        <a:lstStyle/>
        <a:p>
          <a:endParaRPr lang="ru-RU" dirty="0"/>
        </a:p>
      </dgm:t>
    </dgm:pt>
    <dgm:pt modelId="{91BB5794-74B9-436E-93A3-5FC127C1E9B2}" type="parTrans" cxnId="{792C776F-CABD-4D98-B605-00B283912FE6}">
      <dgm:prSet/>
      <dgm:spPr/>
      <dgm:t>
        <a:bodyPr/>
        <a:lstStyle/>
        <a:p>
          <a:endParaRPr lang="ru-RU"/>
        </a:p>
      </dgm:t>
    </dgm:pt>
    <dgm:pt modelId="{B5B56DD9-89A3-440A-A62C-54EEBC2CA77A}" type="sibTrans" cxnId="{792C776F-CABD-4D98-B605-00B283912FE6}">
      <dgm:prSet/>
      <dgm:spPr/>
      <dgm:t>
        <a:bodyPr/>
        <a:lstStyle/>
        <a:p>
          <a:endParaRPr lang="ru-RU"/>
        </a:p>
      </dgm:t>
    </dgm:pt>
    <dgm:pt modelId="{DE91EC99-C030-401F-B6A2-CF4150B0EA8D}">
      <dgm:prSet/>
      <dgm:spPr/>
      <dgm:t>
        <a:bodyPr/>
        <a:lstStyle/>
        <a:p>
          <a:endParaRPr lang="ru-RU" dirty="0"/>
        </a:p>
      </dgm:t>
    </dgm:pt>
    <dgm:pt modelId="{A74ABE5E-F59B-489C-AEA1-85CB25B5F85E}" type="parTrans" cxnId="{CF6935DA-97F6-40FC-A929-797DB9A43EE8}">
      <dgm:prSet/>
      <dgm:spPr/>
      <dgm:t>
        <a:bodyPr/>
        <a:lstStyle/>
        <a:p>
          <a:endParaRPr lang="ru-RU"/>
        </a:p>
      </dgm:t>
    </dgm:pt>
    <dgm:pt modelId="{A2A89973-2638-4C52-8D88-44F7947FD92C}" type="sibTrans" cxnId="{CF6935DA-97F6-40FC-A929-797DB9A43EE8}">
      <dgm:prSet/>
      <dgm:spPr/>
      <dgm:t>
        <a:bodyPr/>
        <a:lstStyle/>
        <a:p>
          <a:endParaRPr lang="ru-RU"/>
        </a:p>
      </dgm:t>
    </dgm:pt>
    <dgm:pt modelId="{E9A624B0-E9DE-4A2B-89E0-FE557982518F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Работа с семьёй</a:t>
          </a:r>
        </a:p>
      </dgm:t>
    </dgm:pt>
    <dgm:pt modelId="{8EC27123-E1B7-40AB-A9EA-5AC343D373F3}" type="parTrans" cxnId="{5176A223-D38E-4E98-BEB8-9CFA5D9145F7}">
      <dgm:prSet/>
      <dgm:spPr/>
      <dgm:t>
        <a:bodyPr/>
        <a:lstStyle/>
        <a:p>
          <a:endParaRPr lang="ru-RU"/>
        </a:p>
      </dgm:t>
    </dgm:pt>
    <dgm:pt modelId="{8AADF133-AA07-4F20-A96E-956C09236177}" type="sibTrans" cxnId="{5176A223-D38E-4E98-BEB8-9CFA5D9145F7}">
      <dgm:prSet/>
      <dgm:spPr/>
      <dgm:t>
        <a:bodyPr/>
        <a:lstStyle/>
        <a:p>
          <a:endParaRPr lang="ru-RU"/>
        </a:p>
      </dgm:t>
    </dgm:pt>
    <dgm:pt modelId="{0CA87853-09BB-4997-B53E-5EFF3EB01D75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Знакомство с книгой</a:t>
          </a:r>
        </a:p>
      </dgm:t>
    </dgm:pt>
    <dgm:pt modelId="{C73E27D5-2423-4646-ABA3-6575FFF7E650}" type="parTrans" cxnId="{8D5D5151-C681-48F8-9DE5-52D289687ACF}">
      <dgm:prSet/>
      <dgm:spPr/>
      <dgm:t>
        <a:bodyPr/>
        <a:lstStyle/>
        <a:p>
          <a:endParaRPr lang="ru-RU"/>
        </a:p>
      </dgm:t>
    </dgm:pt>
    <dgm:pt modelId="{EE101053-D236-4142-B24B-CE8EB6BE21D5}" type="sibTrans" cxnId="{8D5D5151-C681-48F8-9DE5-52D289687ACF}">
      <dgm:prSet/>
      <dgm:spPr/>
      <dgm:t>
        <a:bodyPr/>
        <a:lstStyle/>
        <a:p>
          <a:endParaRPr lang="ru-RU"/>
        </a:p>
      </dgm:t>
    </dgm:pt>
    <dgm:pt modelId="{BD4AEE86-7CB0-4AA0-83F0-988A52EDA7B2}">
      <dgm:prSet/>
      <dgm:spPr/>
      <dgm:t>
        <a:bodyPr/>
        <a:lstStyle/>
        <a:p>
          <a:endParaRPr lang="ru-RU" dirty="0"/>
        </a:p>
      </dgm:t>
    </dgm:pt>
    <dgm:pt modelId="{6A7872A5-B275-45F5-9BCB-74F98EDDD573}" type="parTrans" cxnId="{0B6B93D6-3B8A-4CAA-8014-4D9324F59C8E}">
      <dgm:prSet/>
      <dgm:spPr/>
      <dgm:t>
        <a:bodyPr/>
        <a:lstStyle/>
        <a:p>
          <a:endParaRPr lang="ru-RU"/>
        </a:p>
      </dgm:t>
    </dgm:pt>
    <dgm:pt modelId="{D39E1A79-EFEB-4011-888F-38C1B7335F5D}" type="sibTrans" cxnId="{0B6B93D6-3B8A-4CAA-8014-4D9324F59C8E}">
      <dgm:prSet/>
      <dgm:spPr/>
      <dgm:t>
        <a:bodyPr/>
        <a:lstStyle/>
        <a:p>
          <a:endParaRPr lang="ru-RU"/>
        </a:p>
      </dgm:t>
    </dgm:pt>
    <dgm:pt modelId="{0B28B6DC-D438-4C5D-8678-73589FE41E72}" type="pres">
      <dgm:prSet presAssocID="{AEC6D4C4-673E-4D17-A2DC-FEC332558D64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8AC4A39-49C5-4255-B074-4BBF6EF74F3A}" type="pres">
      <dgm:prSet presAssocID="{AEC6D4C4-673E-4D17-A2DC-FEC332558D64}" presName="matrix" presStyleCnt="0"/>
      <dgm:spPr/>
    </dgm:pt>
    <dgm:pt modelId="{0DE09463-43DD-4546-9C4D-C47039F511CE}" type="pres">
      <dgm:prSet presAssocID="{AEC6D4C4-673E-4D17-A2DC-FEC332558D64}" presName="tile1" presStyleLbl="node1" presStyleIdx="0" presStyleCnt="4" custLinFactNeighborX="0" custLinFactNeighborY="-4651"/>
      <dgm:spPr/>
    </dgm:pt>
    <dgm:pt modelId="{79168FBE-4EF5-40BB-BCC6-8A001977F8BA}" type="pres">
      <dgm:prSet presAssocID="{AEC6D4C4-673E-4D17-A2DC-FEC332558D6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D5A8328-2543-417D-9ECF-4F81538B4FCC}" type="pres">
      <dgm:prSet presAssocID="{AEC6D4C4-673E-4D17-A2DC-FEC332558D64}" presName="tile2" presStyleLbl="node1" presStyleIdx="1" presStyleCnt="4"/>
      <dgm:spPr/>
    </dgm:pt>
    <dgm:pt modelId="{A1C0DDE4-09A7-4A0B-9A27-9FD7A9F23F33}" type="pres">
      <dgm:prSet presAssocID="{AEC6D4C4-673E-4D17-A2DC-FEC332558D6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EA50E7C-1CF3-4D4D-8D4C-D92040E8902A}" type="pres">
      <dgm:prSet presAssocID="{AEC6D4C4-673E-4D17-A2DC-FEC332558D64}" presName="tile3" presStyleLbl="node1" presStyleIdx="2" presStyleCnt="4" custLinFactNeighborX="0" custLinFactNeighborY="2326"/>
      <dgm:spPr/>
    </dgm:pt>
    <dgm:pt modelId="{8C5DF862-A337-4209-8C26-3EB375803ADF}" type="pres">
      <dgm:prSet presAssocID="{AEC6D4C4-673E-4D17-A2DC-FEC332558D6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6DB9884-2773-4712-9AAC-8330E3605D8A}" type="pres">
      <dgm:prSet presAssocID="{AEC6D4C4-673E-4D17-A2DC-FEC332558D64}" presName="tile4" presStyleLbl="node1" presStyleIdx="3" presStyleCnt="4"/>
      <dgm:spPr/>
    </dgm:pt>
    <dgm:pt modelId="{AAEBC10C-9C81-4453-997B-AFBCF2D11492}" type="pres">
      <dgm:prSet presAssocID="{AEC6D4C4-673E-4D17-A2DC-FEC332558D6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FF01CD7-F4B5-4E3C-AC04-C8A93063AE91}" type="pres">
      <dgm:prSet presAssocID="{AEC6D4C4-673E-4D17-A2DC-FEC332558D64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1803C0C-5184-46C4-90E5-1731A0584189}" srcId="{38AAE6C6-F44E-4D51-BA8C-80DFD929B0DB}" destId="{C8F50540-21BB-49F3-A46D-172845BCC0EF}" srcOrd="1" destOrd="0" parTransId="{62768259-6BFA-4AB1-80E0-3B65A26B6318}" sibTransId="{03CD9B3C-93F7-4BB2-8121-41778F5DB2F7}"/>
    <dgm:cxn modelId="{5F994018-8FC7-4DF3-AA14-AD49D26941D0}" srcId="{86A153B8-6501-4448-B715-C01C9406BDA7}" destId="{2491197F-84A9-4E9A-B41F-4B9C8B585383}" srcOrd="1" destOrd="0" parTransId="{AEDA63F2-EE8A-4F50-AE80-9292BECF878F}" sibTransId="{B03A74C2-C65F-4CFF-AAC9-FA070570A237}"/>
    <dgm:cxn modelId="{9B83FF21-68D7-453A-B514-0D9A8447EE07}" type="presOf" srcId="{AEC6D4C4-673E-4D17-A2DC-FEC332558D64}" destId="{0B28B6DC-D438-4C5D-8678-73589FE41E72}" srcOrd="0" destOrd="0" presId="urn:microsoft.com/office/officeart/2005/8/layout/matrix1"/>
    <dgm:cxn modelId="{5176A223-D38E-4E98-BEB8-9CFA5D9145F7}" srcId="{38AAE6C6-F44E-4D51-BA8C-80DFD929B0DB}" destId="{E9A624B0-E9DE-4A2B-89E0-FE557982518F}" srcOrd="2" destOrd="0" parTransId="{8EC27123-E1B7-40AB-A9EA-5AC343D373F3}" sibTransId="{8AADF133-AA07-4F20-A96E-956C09236177}"/>
    <dgm:cxn modelId="{AE8F8F2E-C34E-4C54-BF11-354222183402}" srcId="{38AAE6C6-F44E-4D51-BA8C-80DFD929B0DB}" destId="{1C198AA6-0231-4A3A-BF44-3BD87EAFCE12}" srcOrd="0" destOrd="0" parTransId="{A314C172-4E39-4A63-9653-16447D408991}" sibTransId="{2F7038DB-B946-495E-A006-5003102E30A3}"/>
    <dgm:cxn modelId="{637F4B41-5F34-4795-B5B4-CB44993909C4}" type="presOf" srcId="{0CA87853-09BB-4997-B53E-5EFF3EB01D75}" destId="{AAEBC10C-9C81-4453-997B-AFBCF2D11492}" srcOrd="1" destOrd="0" presId="urn:microsoft.com/office/officeart/2005/8/layout/matrix1"/>
    <dgm:cxn modelId="{38F47242-2595-4E73-B864-D7DA8BD71539}" srcId="{DE91EC99-C030-401F-B6A2-CF4150B0EA8D}" destId="{7F1B07CD-91DB-4F65-99DC-774BB9C49410}" srcOrd="0" destOrd="0" parTransId="{F774E802-F617-496F-9538-518F1A5E5984}" sibTransId="{83F65005-0DCF-4C68-A508-3DA080A875E0}"/>
    <dgm:cxn modelId="{792C776F-CABD-4D98-B605-00B283912FE6}" srcId="{DE91EC99-C030-401F-B6A2-CF4150B0EA8D}" destId="{7C39E6EA-732E-4698-91BC-402153270D08}" srcOrd="1" destOrd="0" parTransId="{91BB5794-74B9-436E-93A3-5FC127C1E9B2}" sibTransId="{B5B56DD9-89A3-440A-A62C-54EEBC2CA77A}"/>
    <dgm:cxn modelId="{8D5D5151-C681-48F8-9DE5-52D289687ACF}" srcId="{38AAE6C6-F44E-4D51-BA8C-80DFD929B0DB}" destId="{0CA87853-09BB-4997-B53E-5EFF3EB01D75}" srcOrd="3" destOrd="0" parTransId="{C73E27D5-2423-4646-ABA3-6575FFF7E650}" sibTransId="{EE101053-D236-4142-B24B-CE8EB6BE21D5}"/>
    <dgm:cxn modelId="{F796447A-FCE0-4A4F-9C0B-FBF59B45F796}" type="presOf" srcId="{0CA87853-09BB-4997-B53E-5EFF3EB01D75}" destId="{76DB9884-2773-4712-9AAC-8330E3605D8A}" srcOrd="0" destOrd="0" presId="urn:microsoft.com/office/officeart/2005/8/layout/matrix1"/>
    <dgm:cxn modelId="{C9910A7D-5B98-4D48-91C0-CFA88C5AD49F}" srcId="{86A153B8-6501-4448-B715-C01C9406BDA7}" destId="{BA87B655-2702-429D-B967-531DA8D3ABD2}" srcOrd="0" destOrd="0" parTransId="{629D8501-406B-429F-BCE8-079ACABF000F}" sibTransId="{2A87213B-25D7-4FD8-B182-51B5B68CFA31}"/>
    <dgm:cxn modelId="{7EF5718A-416B-407A-AF53-F0513A415994}" srcId="{DE91EC99-C030-401F-B6A2-CF4150B0EA8D}" destId="{1E2DDAF6-5522-4D43-89CF-11E5B6782855}" srcOrd="2" destOrd="0" parTransId="{37451299-3CF9-4DCF-BAD4-7322678A4CAB}" sibTransId="{393579BA-ACC4-4E03-8157-B41D4A920BBF}"/>
    <dgm:cxn modelId="{7F26F68E-5622-4E40-BADD-EFEC280FE0D4}" type="presOf" srcId="{1C198AA6-0231-4A3A-BF44-3BD87EAFCE12}" destId="{0DE09463-43DD-4546-9C4D-C47039F511CE}" srcOrd="0" destOrd="0" presId="urn:microsoft.com/office/officeart/2005/8/layout/matrix1"/>
    <dgm:cxn modelId="{4C537CB1-1C42-4183-8627-6DDF523F9F5C}" type="presOf" srcId="{C8F50540-21BB-49F3-A46D-172845BCC0EF}" destId="{6D5A8328-2543-417D-9ECF-4F81538B4FCC}" srcOrd="0" destOrd="0" presId="urn:microsoft.com/office/officeart/2005/8/layout/matrix1"/>
    <dgm:cxn modelId="{3B1E95CA-3B78-4E74-B1A6-B9E5162E26EB}" srcId="{AEC6D4C4-673E-4D17-A2DC-FEC332558D64}" destId="{86A153B8-6501-4448-B715-C01C9406BDA7}" srcOrd="2" destOrd="0" parTransId="{97712E0D-1631-42DB-9C9E-69A2C6265077}" sibTransId="{2C72992D-8366-46BE-AAB4-D5E04D1DB3A8}"/>
    <dgm:cxn modelId="{C32776CD-C467-45AF-B476-B0CCB08CE189}" type="presOf" srcId="{1C198AA6-0231-4A3A-BF44-3BD87EAFCE12}" destId="{79168FBE-4EF5-40BB-BCC6-8A001977F8BA}" srcOrd="1" destOrd="0" presId="urn:microsoft.com/office/officeart/2005/8/layout/matrix1"/>
    <dgm:cxn modelId="{7D3E56CE-B542-4AE9-9941-32A731AD6DF4}" type="presOf" srcId="{C8F50540-21BB-49F3-A46D-172845BCC0EF}" destId="{A1C0DDE4-09A7-4A0B-9A27-9FD7A9F23F33}" srcOrd="1" destOrd="0" presId="urn:microsoft.com/office/officeart/2005/8/layout/matrix1"/>
    <dgm:cxn modelId="{0B6B93D6-3B8A-4CAA-8014-4D9324F59C8E}" srcId="{38AAE6C6-F44E-4D51-BA8C-80DFD929B0DB}" destId="{BD4AEE86-7CB0-4AA0-83F0-988A52EDA7B2}" srcOrd="4" destOrd="0" parTransId="{6A7872A5-B275-45F5-9BCB-74F98EDDD573}" sibTransId="{D39E1A79-EFEB-4011-888F-38C1B7335F5D}"/>
    <dgm:cxn modelId="{CF6935DA-97F6-40FC-A929-797DB9A43EE8}" srcId="{AEC6D4C4-673E-4D17-A2DC-FEC332558D64}" destId="{DE91EC99-C030-401F-B6A2-CF4150B0EA8D}" srcOrd="1" destOrd="0" parTransId="{A74ABE5E-F59B-489C-AEA1-85CB25B5F85E}" sibTransId="{A2A89973-2638-4C52-8D88-44F7947FD92C}"/>
    <dgm:cxn modelId="{4BEA93DC-52B2-42F1-904A-3CC63A2CC623}" srcId="{86A153B8-6501-4448-B715-C01C9406BDA7}" destId="{A555DE5B-8834-433B-83A5-66B7A4821D66}" srcOrd="2" destOrd="0" parTransId="{65F3487F-FAE5-4BAE-B27F-B744821439F6}" sibTransId="{E95F52E2-C414-4532-BC32-0F38FA5263E6}"/>
    <dgm:cxn modelId="{522CB2DE-363E-4D8B-96BB-028493FE40EC}" srcId="{AEC6D4C4-673E-4D17-A2DC-FEC332558D64}" destId="{38AAE6C6-F44E-4D51-BA8C-80DFD929B0DB}" srcOrd="0" destOrd="0" parTransId="{D7A36365-F069-4BCC-B97F-1C9E102781FA}" sibTransId="{40C4EE79-EE5A-4C7A-BDC7-DB13FDC66B2F}"/>
    <dgm:cxn modelId="{3ABCDCE6-9220-431E-9B72-720DDFA08239}" type="presOf" srcId="{E9A624B0-E9DE-4A2B-89E0-FE557982518F}" destId="{4EA50E7C-1CF3-4D4D-8D4C-D92040E8902A}" srcOrd="0" destOrd="0" presId="urn:microsoft.com/office/officeart/2005/8/layout/matrix1"/>
    <dgm:cxn modelId="{F63BBDF0-55B7-42A7-B009-228FB53E6B33}" type="presOf" srcId="{E9A624B0-E9DE-4A2B-89E0-FE557982518F}" destId="{8C5DF862-A337-4209-8C26-3EB375803ADF}" srcOrd="1" destOrd="0" presId="urn:microsoft.com/office/officeart/2005/8/layout/matrix1"/>
    <dgm:cxn modelId="{C4A04BF3-2DB2-4DD5-A8C9-0E0CC7B96E5F}" type="presOf" srcId="{38AAE6C6-F44E-4D51-BA8C-80DFD929B0DB}" destId="{7FF01CD7-F4B5-4E3C-AC04-C8A93063AE91}" srcOrd="0" destOrd="0" presId="urn:microsoft.com/office/officeart/2005/8/layout/matrix1"/>
    <dgm:cxn modelId="{A299F19D-C9B2-47D7-841A-F37C07B4D558}" type="presParOf" srcId="{0B28B6DC-D438-4C5D-8678-73589FE41E72}" destId="{B8AC4A39-49C5-4255-B074-4BBF6EF74F3A}" srcOrd="0" destOrd="0" presId="urn:microsoft.com/office/officeart/2005/8/layout/matrix1"/>
    <dgm:cxn modelId="{E6D56EB4-AB34-4B67-9FA1-A79C33864D59}" type="presParOf" srcId="{B8AC4A39-49C5-4255-B074-4BBF6EF74F3A}" destId="{0DE09463-43DD-4546-9C4D-C47039F511CE}" srcOrd="0" destOrd="0" presId="urn:microsoft.com/office/officeart/2005/8/layout/matrix1"/>
    <dgm:cxn modelId="{B6B25803-6503-4773-BD81-DA41894C8B2B}" type="presParOf" srcId="{B8AC4A39-49C5-4255-B074-4BBF6EF74F3A}" destId="{79168FBE-4EF5-40BB-BCC6-8A001977F8BA}" srcOrd="1" destOrd="0" presId="urn:microsoft.com/office/officeart/2005/8/layout/matrix1"/>
    <dgm:cxn modelId="{D8CFE1EA-B3A1-49FA-B3C2-507F7A053DE8}" type="presParOf" srcId="{B8AC4A39-49C5-4255-B074-4BBF6EF74F3A}" destId="{6D5A8328-2543-417D-9ECF-4F81538B4FCC}" srcOrd="2" destOrd="0" presId="urn:microsoft.com/office/officeart/2005/8/layout/matrix1"/>
    <dgm:cxn modelId="{824FA3B0-A387-4A05-A0D0-F5E144758AF4}" type="presParOf" srcId="{B8AC4A39-49C5-4255-B074-4BBF6EF74F3A}" destId="{A1C0DDE4-09A7-4A0B-9A27-9FD7A9F23F33}" srcOrd="3" destOrd="0" presId="urn:microsoft.com/office/officeart/2005/8/layout/matrix1"/>
    <dgm:cxn modelId="{482118F3-81ED-4CA3-88BF-BF1B6FACFCF2}" type="presParOf" srcId="{B8AC4A39-49C5-4255-B074-4BBF6EF74F3A}" destId="{4EA50E7C-1CF3-4D4D-8D4C-D92040E8902A}" srcOrd="4" destOrd="0" presId="urn:microsoft.com/office/officeart/2005/8/layout/matrix1"/>
    <dgm:cxn modelId="{9718311D-2174-49BA-8091-D083F7EAE128}" type="presParOf" srcId="{B8AC4A39-49C5-4255-B074-4BBF6EF74F3A}" destId="{8C5DF862-A337-4209-8C26-3EB375803ADF}" srcOrd="5" destOrd="0" presId="urn:microsoft.com/office/officeart/2005/8/layout/matrix1"/>
    <dgm:cxn modelId="{AF6B4836-2257-4030-A755-CF3C6A0C5E73}" type="presParOf" srcId="{B8AC4A39-49C5-4255-B074-4BBF6EF74F3A}" destId="{76DB9884-2773-4712-9AAC-8330E3605D8A}" srcOrd="6" destOrd="0" presId="urn:microsoft.com/office/officeart/2005/8/layout/matrix1"/>
    <dgm:cxn modelId="{575F2CC7-9126-490D-B5A0-872FF0B39EA1}" type="presParOf" srcId="{B8AC4A39-49C5-4255-B074-4BBF6EF74F3A}" destId="{AAEBC10C-9C81-4453-997B-AFBCF2D11492}" srcOrd="7" destOrd="0" presId="urn:microsoft.com/office/officeart/2005/8/layout/matrix1"/>
    <dgm:cxn modelId="{566B67E0-CC2C-4707-B8B5-1D3418DF5289}" type="presParOf" srcId="{0B28B6DC-D438-4C5D-8678-73589FE41E72}" destId="{7FF01CD7-F4B5-4E3C-AC04-C8A93063AE9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6129E-2B36-45C5-BF78-9AB6B7D1E5C0}">
      <dsp:nvSpPr>
        <dsp:cNvPr id="0" name=""/>
        <dsp:cNvSpPr/>
      </dsp:nvSpPr>
      <dsp:spPr>
        <a:xfrm>
          <a:off x="1624722" y="469049"/>
          <a:ext cx="4032504" cy="4032504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Bookman Old Style" panose="02050604050505020204" pitchFamily="18" charset="0"/>
            </a:rPr>
            <a:t>Тексты</a:t>
          </a:r>
        </a:p>
      </dsp:txBody>
      <dsp:txXfrm>
        <a:off x="3817156" y="1213142"/>
        <a:ext cx="1368171" cy="1344168"/>
      </dsp:txXfrm>
    </dsp:sp>
    <dsp:sp modelId="{A8556705-D24E-405B-BEC6-5E5CFA381AE0}">
      <dsp:nvSpPr>
        <dsp:cNvPr id="0" name=""/>
        <dsp:cNvSpPr/>
      </dsp:nvSpPr>
      <dsp:spPr>
        <a:xfrm>
          <a:off x="1629490" y="444055"/>
          <a:ext cx="4032504" cy="4032504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Bookman Old Style" panose="02050604050505020204" pitchFamily="18" charset="0"/>
            </a:rPr>
            <a:t>Читательские умения</a:t>
          </a:r>
        </a:p>
      </dsp:txBody>
      <dsp:txXfrm>
        <a:off x="2733628" y="2988373"/>
        <a:ext cx="1824228" cy="1248156"/>
      </dsp:txXfrm>
    </dsp:sp>
    <dsp:sp modelId="{7ABB6A2F-B1B4-4E8A-96E4-9D2CBC12261B}">
      <dsp:nvSpPr>
        <dsp:cNvPr id="0" name=""/>
        <dsp:cNvSpPr/>
      </dsp:nvSpPr>
      <dsp:spPr>
        <a:xfrm>
          <a:off x="1629490" y="444055"/>
          <a:ext cx="4032504" cy="4032504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Bookman Old Style" panose="02050604050505020204" pitchFamily="18" charset="0"/>
            </a:rPr>
            <a:t>Ситуации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Bookman Old Style" panose="02050604050505020204" pitchFamily="18" charset="0"/>
            </a:rPr>
            <a:t>(цели и контексты)</a:t>
          </a:r>
        </a:p>
      </dsp:txBody>
      <dsp:txXfrm>
        <a:off x="2061544" y="1236154"/>
        <a:ext cx="1368171" cy="13441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09463-43DD-4546-9C4D-C47039F511CE}">
      <dsp:nvSpPr>
        <dsp:cNvPr id="0" name=""/>
        <dsp:cNvSpPr/>
      </dsp:nvSpPr>
      <dsp:spPr>
        <a:xfrm rot="16200000">
          <a:off x="219071" y="-219071"/>
          <a:ext cx="1044116" cy="148225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Проектная деятельность</a:t>
          </a:r>
        </a:p>
      </dsp:txBody>
      <dsp:txXfrm rot="5400000">
        <a:off x="0" y="0"/>
        <a:ext cx="1482258" cy="783087"/>
      </dsp:txXfrm>
    </dsp:sp>
    <dsp:sp modelId="{6D5A8328-2543-417D-9ECF-4F81538B4FCC}">
      <dsp:nvSpPr>
        <dsp:cNvPr id="0" name=""/>
        <dsp:cNvSpPr/>
      </dsp:nvSpPr>
      <dsp:spPr>
        <a:xfrm>
          <a:off x="1482258" y="0"/>
          <a:ext cx="1482258" cy="1044116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предметно-развивающей среды</a:t>
          </a:r>
        </a:p>
      </dsp:txBody>
      <dsp:txXfrm>
        <a:off x="1482258" y="0"/>
        <a:ext cx="1482258" cy="783087"/>
      </dsp:txXfrm>
    </dsp:sp>
    <dsp:sp modelId="{4EA50E7C-1CF3-4D4D-8D4C-D92040E8902A}">
      <dsp:nvSpPr>
        <dsp:cNvPr id="0" name=""/>
        <dsp:cNvSpPr/>
      </dsp:nvSpPr>
      <dsp:spPr>
        <a:xfrm rot="10800000">
          <a:off x="0" y="1044116"/>
          <a:ext cx="1482258" cy="1044116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Работа с семьёй</a:t>
          </a:r>
        </a:p>
      </dsp:txBody>
      <dsp:txXfrm rot="10800000">
        <a:off x="0" y="1305145"/>
        <a:ext cx="1482258" cy="783087"/>
      </dsp:txXfrm>
    </dsp:sp>
    <dsp:sp modelId="{76DB9884-2773-4712-9AAC-8330E3605D8A}">
      <dsp:nvSpPr>
        <dsp:cNvPr id="0" name=""/>
        <dsp:cNvSpPr/>
      </dsp:nvSpPr>
      <dsp:spPr>
        <a:xfrm rot="5400000">
          <a:off x="1701329" y="825045"/>
          <a:ext cx="1044116" cy="148225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Знакомство с книгой</a:t>
          </a:r>
        </a:p>
      </dsp:txBody>
      <dsp:txXfrm rot="-5400000">
        <a:off x="1482258" y="1305144"/>
        <a:ext cx="1482258" cy="783087"/>
      </dsp:txXfrm>
    </dsp:sp>
    <dsp:sp modelId="{7FF01CD7-F4B5-4E3C-AC04-C8A93063AE91}">
      <dsp:nvSpPr>
        <dsp:cNvPr id="0" name=""/>
        <dsp:cNvSpPr/>
      </dsp:nvSpPr>
      <dsp:spPr>
        <a:xfrm>
          <a:off x="1037580" y="783087"/>
          <a:ext cx="889354" cy="52205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3065" y="808572"/>
        <a:ext cx="838384" cy="471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8710-62B8-43C4-B277-0D0FB9A11D3E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E98-6DD1-4AD1-98D8-F77C22547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8710-62B8-43C4-B277-0D0FB9A11D3E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E98-6DD1-4AD1-98D8-F77C22547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8710-62B8-43C4-B277-0D0FB9A11D3E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E98-6DD1-4AD1-98D8-F77C22547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8710-62B8-43C4-B277-0D0FB9A11D3E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E98-6DD1-4AD1-98D8-F77C22547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8710-62B8-43C4-B277-0D0FB9A11D3E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E98-6DD1-4AD1-98D8-F77C22547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8710-62B8-43C4-B277-0D0FB9A11D3E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E98-6DD1-4AD1-98D8-F77C22547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8710-62B8-43C4-B277-0D0FB9A11D3E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E98-6DD1-4AD1-98D8-F77C22547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8710-62B8-43C4-B277-0D0FB9A11D3E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E98-6DD1-4AD1-98D8-F77C22547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8710-62B8-43C4-B277-0D0FB9A11D3E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E98-6DD1-4AD1-98D8-F77C22547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8710-62B8-43C4-B277-0D0FB9A11D3E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E98-6DD1-4AD1-98D8-F77C22547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8710-62B8-43C4-B277-0D0FB9A11D3E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E98-6DD1-4AD1-98D8-F77C22547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2748710-62B8-43C4-B277-0D0FB9A11D3E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BF9E98-6DD1-4AD1-98D8-F77C22547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CD10C7-FB68-47AF-87DC-E606B6067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2020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4EB799-2802-497B-A997-96E92F69752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ctr">
              <a:buNone/>
            </a:pPr>
            <a:r>
              <a:rPr kumimoji="0" lang="ru-RU" i="0" u="none" strike="noStrike" kern="1200" normalizeH="0" baseline="0" noProof="0" dirty="0">
                <a:solidFill>
                  <a:schemeClr val="accent3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Bookman Old Style" pitchFamily="18" charset="0"/>
                <a:ea typeface="+mj-ea"/>
                <a:cs typeface="Consolas" pitchFamily="49" charset="0"/>
              </a:rPr>
              <a:t>Читательская грамотность</a:t>
            </a:r>
          </a:p>
          <a:p>
            <a:pPr marL="82296" indent="0" algn="ctr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 pitchFamily="18" charset="0"/>
                <a:ea typeface="+mj-ea"/>
              </a:rPr>
              <a:t>как компонент функциональной грамотности дошкольников</a:t>
            </a:r>
          </a:p>
          <a:p>
            <a:pPr marL="82296" indent="0">
              <a:buNone/>
            </a:pPr>
            <a:endParaRPr lang="ru-RU" sz="28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учитель-логопед Янова Е.Н.</a:t>
            </a:r>
          </a:p>
        </p:txBody>
      </p:sp>
    </p:spTree>
    <p:extLst>
      <p:ext uri="{BB962C8B-B14F-4D97-AF65-F5344CB8AC3E}">
        <p14:creationId xmlns:p14="http://schemas.microsoft.com/office/powerpoint/2010/main" val="258641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A957A55-BEC1-487D-9B00-65DC38588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750" y="308527"/>
            <a:ext cx="3749365" cy="26763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/>
          <a:srcRect l="46319" t="8277" r="10749" b="53146"/>
          <a:stretch/>
        </p:blipFill>
        <p:spPr bwMode="auto">
          <a:xfrm>
            <a:off x="1785918" y="3000372"/>
            <a:ext cx="555623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Bookman Old Style" pitchFamily="18" charset="0"/>
                <a:cs typeface="Consolas" pitchFamily="49" charset="0"/>
              </a:rPr>
              <a:t>Читательская грамотность</a:t>
            </a:r>
            <a:br>
              <a:rPr lang="ru-RU" dirty="0">
                <a:latin typeface="Bookman Old Style" pitchFamily="18" charset="0"/>
                <a:cs typeface="Consolas" pitchFamily="49" charset="0"/>
              </a:rPr>
            </a:br>
            <a:endParaRPr lang="ru-RU" dirty="0">
              <a:latin typeface="Bookman Old Style" pitchFamily="18" charset="0"/>
              <a:cs typeface="Consolas" pitchFamily="49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lvl="0" indent="0">
              <a:buNone/>
            </a:pPr>
            <a:r>
              <a:rPr lang="ru-RU" dirty="0">
                <a:latin typeface="Bookman Old Style" pitchFamily="18" charset="0"/>
              </a:rPr>
              <a:t> - способность человека понимать, использовать, оценивать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жизни.</a:t>
            </a:r>
          </a:p>
          <a:p>
            <a:pPr algn="r">
              <a:buNone/>
            </a:pPr>
            <a:r>
              <a:rPr lang="ru-RU" sz="2000" i="1" dirty="0">
                <a:latin typeface="Bookman Old Style" pitchFamily="18" charset="0"/>
              </a:rPr>
              <a:t>Международная программа по оценке образовательных достижений учащихся PISA (</a:t>
            </a:r>
            <a:r>
              <a:rPr lang="ru-RU" sz="2000" i="1" dirty="0" err="1">
                <a:latin typeface="Bookman Old Style" pitchFamily="18" charset="0"/>
              </a:rPr>
              <a:t>Programme</a:t>
            </a:r>
            <a:r>
              <a:rPr lang="ru-RU" sz="2000" i="1" dirty="0">
                <a:latin typeface="Bookman Old Style" pitchFamily="18" charset="0"/>
              </a:rPr>
              <a:t> </a:t>
            </a:r>
            <a:r>
              <a:rPr lang="ru-RU" sz="2000" i="1" dirty="0" err="1">
                <a:latin typeface="Bookman Old Style" pitchFamily="18" charset="0"/>
              </a:rPr>
              <a:t>for</a:t>
            </a:r>
            <a:r>
              <a:rPr lang="ru-RU" sz="2000" i="1" dirty="0">
                <a:latin typeface="Bookman Old Style" pitchFamily="18" charset="0"/>
              </a:rPr>
              <a:t> </a:t>
            </a:r>
            <a:r>
              <a:rPr lang="ru-RU" sz="2000" i="1" dirty="0" err="1">
                <a:latin typeface="Bookman Old Style" pitchFamily="18" charset="0"/>
              </a:rPr>
              <a:t>International</a:t>
            </a:r>
            <a:r>
              <a:rPr lang="ru-RU" sz="2000" i="1" dirty="0">
                <a:latin typeface="Bookman Old Style" pitchFamily="18" charset="0"/>
              </a:rPr>
              <a:t> </a:t>
            </a:r>
            <a:r>
              <a:rPr lang="ru-RU" sz="2000" i="1" dirty="0" err="1">
                <a:latin typeface="Bookman Old Style" pitchFamily="18" charset="0"/>
              </a:rPr>
              <a:t>Student</a:t>
            </a:r>
            <a:r>
              <a:rPr lang="ru-RU" sz="2000" i="1" dirty="0">
                <a:latin typeface="Bookman Old Style" pitchFamily="18" charset="0"/>
              </a:rPr>
              <a:t> </a:t>
            </a:r>
            <a:r>
              <a:rPr lang="ru-RU" sz="2000" i="1" dirty="0" err="1">
                <a:latin typeface="Bookman Old Style" pitchFamily="18" charset="0"/>
              </a:rPr>
              <a:t>Assessment</a:t>
            </a:r>
            <a:r>
              <a:rPr lang="ru-RU" sz="2000" i="1" dirty="0">
                <a:latin typeface="Bookman Old Style" pitchFamily="18" charset="0"/>
              </a:rPr>
              <a:t>) под эгидой организации экономического сотрудничества и развития </a:t>
            </a:r>
          </a:p>
          <a:p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1A1A1A"/>
                </a:solidFill>
                <a:effectLst/>
                <a:latin typeface="Bookman Old Style" panose="02050604050505020204" pitchFamily="18" charset="0"/>
              </a:rPr>
              <a:t>Важнейшие составляющие читательской деятельности</a:t>
            </a:r>
            <a:r>
              <a:rPr lang="ru-RU" sz="3200" b="1" dirty="0">
                <a:solidFill>
                  <a:srgbClr val="1A1A1A"/>
                </a:solidFill>
                <a:effectLst/>
                <a:latin typeface="YS Text"/>
              </a:rPr>
              <a:t> </a:t>
            </a:r>
            <a:br>
              <a:rPr lang="ru-RU" sz="3200" b="1" dirty="0">
                <a:solidFill>
                  <a:srgbClr val="1A1A1A"/>
                </a:solidFill>
                <a:effectLst/>
                <a:latin typeface="YS Text"/>
              </a:rPr>
            </a:br>
            <a:r>
              <a:rPr lang="ru-RU" sz="1800" i="1" dirty="0">
                <a:solidFill>
                  <a:srgbClr val="1A1A1A"/>
                </a:solidFill>
                <a:effectLst/>
                <a:latin typeface="YS Text"/>
              </a:rPr>
              <a:t>(</a:t>
            </a:r>
            <a:r>
              <a:rPr lang="ru-RU" sz="1600" i="1" dirty="0">
                <a:solidFill>
                  <a:srgbClr val="1A1A1A"/>
                </a:solidFill>
                <a:effectLst/>
                <a:latin typeface="Bookman Old Style" panose="02050604050505020204" pitchFamily="18" charset="0"/>
              </a:rPr>
              <a:t>исследование PISA)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11723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530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5760" lvl="0" indent="360680">
              <a:spcBef>
                <a:spcPts val="600"/>
              </a:spcBef>
            </a:pPr>
            <a:r>
              <a:rPr lang="ru-RU" sz="2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+mn-ea"/>
                <a:cs typeface="+mn-cs"/>
              </a:rPr>
              <a:t>Цель: </a:t>
            </a:r>
            <a:r>
              <a:rPr lang="ru-RU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+mn-ea"/>
                <a:cs typeface="+mn-cs"/>
              </a:rPr>
              <a:t>Создание условий для формирования читательской грамотности дошкольников.</a:t>
            </a:r>
            <a:endParaRPr lang="ru-RU" sz="17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 algn="just">
              <a:buNone/>
            </a:pPr>
            <a:r>
              <a:rPr lang="ru-RU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Задачи:</a:t>
            </a:r>
            <a:endParaRPr lang="ru-RU" sz="24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</a:rPr>
              <a:t>  Организация педагогического процесса, основанного на традиционных и инновационных методах, для эффективного влияния на развитие интереса к чтению;</a:t>
            </a:r>
            <a:endParaRPr lang="ru-RU" sz="24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</a:rPr>
              <a:t>  Способствовать формированию основ читательской грамотности, читательских и речевых умений;</a:t>
            </a:r>
            <a:endParaRPr lang="ru-RU" sz="24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</a:rPr>
              <a:t>  Повысить эффективность работы по приобщению детей к книге во взаимодействии всех участников образовательного процесса: педагогов, детей, родителей;</a:t>
            </a:r>
            <a:endParaRPr lang="ru-RU" sz="24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</a:rPr>
              <a:t>  Прививать интерес и любовь к чтению, стремление к самостоятельному чтению детской литературы;</a:t>
            </a:r>
            <a:endParaRPr lang="ru-RU" sz="24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</a:rPr>
              <a:t>  Постоянно развивать интерес детей к чтению, расширять круг чтения старшего дошкольника.</a:t>
            </a:r>
            <a:endParaRPr lang="ru-RU" sz="2400" b="0" i="0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248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56275-B020-43F3-855A-1F892844F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AA78E85-B301-49D4-AE2C-7A3F396D66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401414"/>
              </p:ext>
            </p:extLst>
          </p:nvPr>
        </p:nvGraphicFramePr>
        <p:xfrm>
          <a:off x="3563888" y="2247452"/>
          <a:ext cx="2964516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963AF6A-025C-4723-B538-D97CC1FC4556}"/>
              </a:ext>
            </a:extLst>
          </p:cNvPr>
          <p:cNvSpPr/>
          <p:nvPr/>
        </p:nvSpPr>
        <p:spPr>
          <a:xfrm>
            <a:off x="1259632" y="19492"/>
            <a:ext cx="3312368" cy="20882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Театрализованная деятельность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Литературные викторины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досуги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книжек-самоделок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5D2009E0-66E8-4478-959E-2DEAE5320540}"/>
              </a:ext>
            </a:extLst>
          </p:cNvPr>
          <p:cNvSpPr/>
          <p:nvPr/>
        </p:nvSpPr>
        <p:spPr>
          <a:xfrm>
            <a:off x="5184648" y="56171"/>
            <a:ext cx="3600400" cy="2088232"/>
          </a:xfrm>
          <a:prstGeom prst="roundRect">
            <a:avLst/>
          </a:prstGeom>
          <a:solidFill>
            <a:schemeClr val="bg2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Уголки чтения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мини-библиотека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Уголки театральной деятельности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Лэпбуки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технологии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BB30ABDD-437A-43C0-B5C2-461E100715B7}"/>
              </a:ext>
            </a:extLst>
          </p:cNvPr>
          <p:cNvSpPr/>
          <p:nvPr/>
        </p:nvSpPr>
        <p:spPr>
          <a:xfrm>
            <a:off x="5184648" y="4438733"/>
            <a:ext cx="3749040" cy="2363096"/>
          </a:xfrm>
          <a:prstGeom prst="roundRect">
            <a:avLst/>
          </a:prstGeom>
          <a:solidFill>
            <a:schemeClr val="bg2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по прочитанному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Декламация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Инсценировки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иллюстраций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рассматривание книг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жанрами литературы, творчеством писателей и поэтов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2D374000-3642-4AA3-A765-059C262F7F60}"/>
              </a:ext>
            </a:extLst>
          </p:cNvPr>
          <p:cNvSpPr/>
          <p:nvPr/>
        </p:nvSpPr>
        <p:spPr>
          <a:xfrm>
            <a:off x="1259632" y="4438733"/>
            <a:ext cx="3384376" cy="2363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часы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Книги своими руками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Книжные выставки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праздники, развлечения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38159FF0-F993-400B-8202-238A1AA31529}"/>
              </a:ext>
            </a:extLst>
          </p:cNvPr>
          <p:cNvCxnSpPr>
            <a:cxnSpLocks/>
          </p:cNvCxnSpPr>
          <p:nvPr/>
        </p:nvCxnSpPr>
        <p:spPr>
          <a:xfrm flipH="1" flipV="1">
            <a:off x="2555777" y="2144404"/>
            <a:ext cx="1008111" cy="564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7DCA2D52-ACDE-46DF-921B-D0FE1EEC80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6529633" y="2118034"/>
            <a:ext cx="1059070" cy="633075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AC854870-C98C-4C51-9A63-2124C7089A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V="1">
            <a:off x="2411760" y="3730968"/>
            <a:ext cx="1150899" cy="687968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BBFA9828-57A7-4D01-B603-C9BB44EDE7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6528403" y="3789706"/>
            <a:ext cx="1244297" cy="54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959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403</TotalTime>
  <Words>259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Bookman Old Style</vt:lpstr>
      <vt:lpstr>Corbel</vt:lpstr>
      <vt:lpstr>Gill Sans MT</vt:lpstr>
      <vt:lpstr>Times New Roman</vt:lpstr>
      <vt:lpstr>Verdana</vt:lpstr>
      <vt:lpstr>Wingdings 2</vt:lpstr>
      <vt:lpstr>YS Text</vt:lpstr>
      <vt:lpstr>Солнцестояние</vt:lpstr>
      <vt:lpstr>Педагогический совет 2020 г.</vt:lpstr>
      <vt:lpstr>Презентация PowerPoint</vt:lpstr>
      <vt:lpstr>Читательская грамотность </vt:lpstr>
      <vt:lpstr>Важнейшие составляющие читательской деятельности  (исследование PISA)</vt:lpstr>
      <vt:lpstr>Цель: Создание условий для формирования читательской грамотности дошкольников.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Данил Цёма</cp:lastModifiedBy>
  <cp:revision>32</cp:revision>
  <dcterms:created xsi:type="dcterms:W3CDTF">2023-01-18T12:08:39Z</dcterms:created>
  <dcterms:modified xsi:type="dcterms:W3CDTF">2024-01-16T20:30:08Z</dcterms:modified>
</cp:coreProperties>
</file>