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64" r:id="rId2"/>
    <p:sldId id="256" r:id="rId3"/>
    <p:sldId id="257" r:id="rId4"/>
    <p:sldId id="260" r:id="rId5"/>
    <p:sldId id="258" r:id="rId6"/>
    <p:sldId id="262" r:id="rId7"/>
    <p:sldId id="259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80" autoAdjust="0"/>
  </p:normalViewPr>
  <p:slideViewPr>
    <p:cSldViewPr>
      <p:cViewPr varScale="1">
        <p:scale>
          <a:sx n="81" d="100"/>
          <a:sy n="81" d="100"/>
        </p:scale>
        <p:origin x="-14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C14AB-AAF3-4326-A222-C07EACF9FC38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273A2-9D28-4C2A-8978-ED54614E21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559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273A2-9D28-4C2A-8978-ED54614E21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AC33-5A9E-4738-8294-ADCD4647C07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530-45C7-4D4F-9A7F-F037C2082B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AC33-5A9E-4738-8294-ADCD4647C07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530-45C7-4D4F-9A7F-F037C2082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AC33-5A9E-4738-8294-ADCD4647C07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530-45C7-4D4F-9A7F-F037C2082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AC33-5A9E-4738-8294-ADCD4647C07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530-45C7-4D4F-9A7F-F037C2082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AC33-5A9E-4738-8294-ADCD4647C07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D268530-45C7-4D4F-9A7F-F037C2082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AC33-5A9E-4738-8294-ADCD4647C07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530-45C7-4D4F-9A7F-F037C2082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AC33-5A9E-4738-8294-ADCD4647C07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530-45C7-4D4F-9A7F-F037C2082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AC33-5A9E-4738-8294-ADCD4647C07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530-45C7-4D4F-9A7F-F037C2082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AC33-5A9E-4738-8294-ADCD4647C07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530-45C7-4D4F-9A7F-F037C2082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AC33-5A9E-4738-8294-ADCD4647C07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530-45C7-4D4F-9A7F-F037C2082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AC33-5A9E-4738-8294-ADCD4647C07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8530-45C7-4D4F-9A7F-F037C2082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E6AC33-5A9E-4738-8294-ADCD4647C07D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268530-45C7-4D4F-9A7F-F037C2082B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0133801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357166"/>
            <a:ext cx="7072362" cy="7358114"/>
          </a:xfrm>
          <a:prstGeom prst="flowChartProcess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isometricOffAxis2Left"/>
            <a:lightRig rig="threePt" dir="t"/>
          </a:scene3d>
          <a:sp3d>
            <a:bevelT/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льный_За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arinni_otvet_na_zagadkucook_stoves-_kuhonnie_pliti-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78e8e_c17eb7ac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42968de91c2506cb2525bed1ceh--dlya-doma-i-interera-kareta-dlya-zolush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4c0ccee17bf467b4dd06c4fbf2ad72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льный_За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arinni_otvet_na_zagadkucook_stoves-_kuhonnie_pliti-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1</Words>
  <Application>Microsoft Office PowerPoint</Application>
  <PresentationFormat>Экран (4:3)</PresentationFormat>
  <Paragraphs>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MAFIA</cp:lastModifiedBy>
  <cp:revision>14</cp:revision>
  <dcterms:created xsi:type="dcterms:W3CDTF">2017-05-16T07:49:21Z</dcterms:created>
  <dcterms:modified xsi:type="dcterms:W3CDTF">2020-12-22T07:49:22Z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968846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