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95" r:id="rId3"/>
    <p:sldId id="335" r:id="rId4"/>
    <p:sldId id="341" r:id="rId5"/>
    <p:sldId id="309" r:id="rId6"/>
    <p:sldId id="313" r:id="rId7"/>
    <p:sldId id="342" r:id="rId8"/>
    <p:sldId id="311" r:id="rId9"/>
    <p:sldId id="344" r:id="rId10"/>
    <p:sldId id="332" r:id="rId11"/>
    <p:sldId id="338" r:id="rId12"/>
    <p:sldId id="308" r:id="rId13"/>
    <p:sldId id="339" r:id="rId14"/>
    <p:sldId id="340" r:id="rId15"/>
    <p:sldId id="336" r:id="rId16"/>
  </p:sldIdLst>
  <p:sldSz cx="9144000" cy="6858000" type="screen4x3"/>
  <p:notesSz cx="6858000" cy="994568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E34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182" autoAdjust="0"/>
  </p:normalViewPr>
  <p:slideViewPr>
    <p:cSldViewPr>
      <p:cViewPr>
        <p:scale>
          <a:sx n="66" d="100"/>
          <a:sy n="66" d="100"/>
        </p:scale>
        <p:origin x="-1506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5BD3A8-AF39-4A25-BB6E-B1B304B2E6F2}" type="doc">
      <dgm:prSet loTypeId="urn:microsoft.com/office/officeart/2005/8/layout/radial4" loCatId="relationship" qsTypeId="urn:microsoft.com/office/officeart/2005/8/quickstyle/simple1" qsCatId="simple" csTypeId="urn:microsoft.com/office/officeart/2005/8/colors/accent5_5" csCatId="accent5" phldr="1"/>
      <dgm:spPr/>
      <dgm:t>
        <a:bodyPr/>
        <a:lstStyle/>
        <a:p>
          <a:endParaRPr lang="ru-RU"/>
        </a:p>
      </dgm:t>
    </dgm:pt>
    <dgm:pt modelId="{91FC7ECA-115B-4BE9-AE2C-C63C03A48ECB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400" b="1" u="none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Зрительное восприятие цвета</a:t>
          </a:r>
        </a:p>
      </dgm:t>
    </dgm:pt>
    <dgm:pt modelId="{E777B712-F918-4C20-9453-B147673066D9}" type="parTrans" cxnId="{0AE84E6D-BF69-4D32-A5D9-4B4B639D323C}">
      <dgm:prSet/>
      <dgm:spPr/>
      <dgm:t>
        <a:bodyPr/>
        <a:lstStyle/>
        <a:p>
          <a:endParaRPr lang="ru-RU"/>
        </a:p>
      </dgm:t>
    </dgm:pt>
    <dgm:pt modelId="{0F53FB58-8055-4B64-83D9-A2581C1FC9EC}" type="sibTrans" cxnId="{0AE84E6D-BF69-4D32-A5D9-4B4B639D323C}">
      <dgm:prSet/>
      <dgm:spPr/>
      <dgm:t>
        <a:bodyPr/>
        <a:lstStyle/>
        <a:p>
          <a:endParaRPr lang="ru-RU"/>
        </a:p>
      </dgm:t>
    </dgm:pt>
    <dgm:pt modelId="{2D53A53D-8A61-426E-8EC0-9CC2830DC2B6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000" b="1" u="none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Зрительное восприятие формы</a:t>
          </a:r>
        </a:p>
      </dgm:t>
    </dgm:pt>
    <dgm:pt modelId="{AB74B9DA-2F16-47E9-8685-2C18BB848F9B}" type="parTrans" cxnId="{6F400DFB-0E5C-451A-A4FA-A344EC5BB04C}">
      <dgm:prSet/>
      <dgm:spPr/>
      <dgm:t>
        <a:bodyPr/>
        <a:lstStyle/>
        <a:p>
          <a:endParaRPr lang="ru-RU"/>
        </a:p>
      </dgm:t>
    </dgm:pt>
    <dgm:pt modelId="{7BD6ED84-F9DE-452F-85BC-E0AC4804D3DB}" type="sibTrans" cxnId="{6F400DFB-0E5C-451A-A4FA-A344EC5BB04C}">
      <dgm:prSet/>
      <dgm:spPr/>
      <dgm:t>
        <a:bodyPr/>
        <a:lstStyle/>
        <a:p>
          <a:endParaRPr lang="ru-RU"/>
        </a:p>
      </dgm:t>
    </dgm:pt>
    <dgm:pt modelId="{AB145A03-4451-48E8-8196-BB02B505332D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b="1" u="none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Зрительное восприятие величины</a:t>
          </a:r>
        </a:p>
      </dgm:t>
    </dgm:pt>
    <dgm:pt modelId="{184F49F6-AF86-4DD9-9AF1-DD40BB5C7DE7}" type="parTrans" cxnId="{A7065C4C-4005-43E5-B6A2-4D9AEF544F3E}">
      <dgm:prSet/>
      <dgm:spPr/>
      <dgm:t>
        <a:bodyPr/>
        <a:lstStyle/>
        <a:p>
          <a:endParaRPr lang="ru-RU"/>
        </a:p>
      </dgm:t>
    </dgm:pt>
    <dgm:pt modelId="{F10DD508-D49A-4779-847C-02557FC9E446}" type="sibTrans" cxnId="{A7065C4C-4005-43E5-B6A2-4D9AEF544F3E}">
      <dgm:prSet/>
      <dgm:spPr/>
      <dgm:t>
        <a:bodyPr/>
        <a:lstStyle/>
        <a:p>
          <a:endParaRPr lang="ru-RU"/>
        </a:p>
      </dgm:t>
    </dgm:pt>
    <dgm:pt modelId="{896B3C6C-8BFF-49CA-9AF9-8E269034AA06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000" b="1" u="none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Тактильное восприятие</a:t>
          </a:r>
        </a:p>
      </dgm:t>
    </dgm:pt>
    <dgm:pt modelId="{D6FFE33D-EA7E-4B63-BA1E-6B31C6D3E928}" type="parTrans" cxnId="{73B380C2-F8B6-428E-B12C-9732F4568002}">
      <dgm:prSet/>
      <dgm:spPr/>
      <dgm:t>
        <a:bodyPr/>
        <a:lstStyle/>
        <a:p>
          <a:endParaRPr lang="ru-RU"/>
        </a:p>
      </dgm:t>
    </dgm:pt>
    <dgm:pt modelId="{D418F6AA-44AC-4E6D-84B2-5D1898C753AB}" type="sibTrans" cxnId="{73B380C2-F8B6-428E-B12C-9732F4568002}">
      <dgm:prSet/>
      <dgm:spPr/>
      <dgm:t>
        <a:bodyPr/>
        <a:lstStyle/>
        <a:p>
          <a:endParaRPr lang="ru-RU"/>
        </a:p>
      </dgm:t>
    </dgm:pt>
    <dgm:pt modelId="{666A840A-C9EB-42ED-91E1-A788F1447F4C}">
      <dgm:prSet phldrT="[Текст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chemeClr val="accent5"/>
          </a:solidFill>
        </a:ln>
      </dgm:spPr>
      <dgm:t>
        <a:bodyPr/>
        <a:lstStyle/>
        <a:p>
          <a:endParaRPr lang="ru-RU" dirty="0"/>
        </a:p>
      </dgm:t>
    </dgm:pt>
    <dgm:pt modelId="{D76412BF-C274-46EE-9A50-9469868ED8E4}" type="sibTrans" cxnId="{36E75D9D-9A25-43FC-90B0-31FCE74808CA}">
      <dgm:prSet/>
      <dgm:spPr/>
      <dgm:t>
        <a:bodyPr/>
        <a:lstStyle/>
        <a:p>
          <a:endParaRPr lang="ru-RU"/>
        </a:p>
      </dgm:t>
    </dgm:pt>
    <dgm:pt modelId="{CCFD70D9-388C-461F-AABB-7D6B871B170D}" type="parTrans" cxnId="{36E75D9D-9A25-43FC-90B0-31FCE74808CA}">
      <dgm:prSet/>
      <dgm:spPr/>
      <dgm:t>
        <a:bodyPr/>
        <a:lstStyle/>
        <a:p>
          <a:endParaRPr lang="ru-RU"/>
        </a:p>
      </dgm:t>
    </dgm:pt>
    <dgm:pt modelId="{0B472242-024E-423B-A276-AC5E37EEC992}">
      <dgm:prSet phldrT="[Текст]" phldr="1" custFlipVert="0" custFlipHor="0" custScaleX="6671" custScaleY="10000"/>
      <dgm:spPr>
        <a:ln>
          <a:solidFill>
            <a:schemeClr val="accent5"/>
          </a:solidFill>
        </a:ln>
      </dgm:spPr>
      <dgm:t>
        <a:bodyPr/>
        <a:lstStyle/>
        <a:p>
          <a:endParaRPr lang="ru-RU" dirty="0"/>
        </a:p>
      </dgm:t>
    </dgm:pt>
    <dgm:pt modelId="{38285336-4787-49CC-9EEA-F3A64A2E0BAA}" type="parTrans" cxnId="{8CD65056-E343-440C-A66F-15278BF551C8}">
      <dgm:prSet/>
      <dgm:spPr/>
      <dgm:t>
        <a:bodyPr/>
        <a:lstStyle/>
        <a:p>
          <a:endParaRPr lang="ru-RU"/>
        </a:p>
      </dgm:t>
    </dgm:pt>
    <dgm:pt modelId="{F554A9BE-A547-4BE7-BB58-A7CA6C62EE9A}" type="sibTrans" cxnId="{8CD65056-E343-440C-A66F-15278BF551C8}">
      <dgm:prSet/>
      <dgm:spPr/>
      <dgm:t>
        <a:bodyPr/>
        <a:lstStyle/>
        <a:p>
          <a:endParaRPr lang="ru-RU"/>
        </a:p>
      </dgm:t>
    </dgm:pt>
    <dgm:pt modelId="{472C35C4-DB1E-4CFA-958C-6A7566211FA2}">
      <dgm:prSet phldrT="[Текст]" phldr="1" custFlipVert="0" custFlipHor="0" custScaleX="6671" custScaleY="10000"/>
      <dgm:spPr>
        <a:ln>
          <a:solidFill>
            <a:schemeClr val="accent5"/>
          </a:solidFill>
        </a:ln>
      </dgm:spPr>
      <dgm:t>
        <a:bodyPr/>
        <a:lstStyle/>
        <a:p>
          <a:endParaRPr lang="ru-RU" dirty="0"/>
        </a:p>
      </dgm:t>
    </dgm:pt>
    <dgm:pt modelId="{5D5C9B10-02F2-4BB4-8EB3-79DE88CA3FF2}" type="parTrans" cxnId="{716DAE17-4825-4644-8F9A-F89DE9647133}">
      <dgm:prSet/>
      <dgm:spPr/>
      <dgm:t>
        <a:bodyPr/>
        <a:lstStyle/>
        <a:p>
          <a:endParaRPr lang="ru-RU"/>
        </a:p>
      </dgm:t>
    </dgm:pt>
    <dgm:pt modelId="{3B3B0069-B6C4-49CB-9ED3-83F6A585086D}" type="sibTrans" cxnId="{716DAE17-4825-4644-8F9A-F89DE9647133}">
      <dgm:prSet/>
      <dgm:spPr/>
      <dgm:t>
        <a:bodyPr/>
        <a:lstStyle/>
        <a:p>
          <a:endParaRPr lang="ru-RU"/>
        </a:p>
      </dgm:t>
    </dgm:pt>
    <dgm:pt modelId="{BE2E0241-3B0F-4044-8B00-F59614D27DD8}">
      <dgm:prSet phldrT="[Текст]" phldr="1" custFlipVert="0" custFlipHor="0" custScaleX="6671" custScaleY="10000"/>
      <dgm:spPr>
        <a:ln>
          <a:solidFill>
            <a:schemeClr val="accent5"/>
          </a:solidFill>
        </a:ln>
      </dgm:spPr>
      <dgm:t>
        <a:bodyPr/>
        <a:lstStyle/>
        <a:p>
          <a:endParaRPr lang="ru-RU" dirty="0"/>
        </a:p>
      </dgm:t>
    </dgm:pt>
    <dgm:pt modelId="{8227CD41-9EFA-40F1-AE04-98C1152F6258}" type="parTrans" cxnId="{6BDAA5E5-CC6F-45D1-9413-F13E30354C3F}">
      <dgm:prSet/>
      <dgm:spPr/>
      <dgm:t>
        <a:bodyPr/>
        <a:lstStyle/>
        <a:p>
          <a:endParaRPr lang="ru-RU"/>
        </a:p>
      </dgm:t>
    </dgm:pt>
    <dgm:pt modelId="{773F1FA8-EB62-40F8-8DFD-0F10A1BE1AAD}" type="sibTrans" cxnId="{6BDAA5E5-CC6F-45D1-9413-F13E30354C3F}">
      <dgm:prSet/>
      <dgm:spPr/>
      <dgm:t>
        <a:bodyPr/>
        <a:lstStyle/>
        <a:p>
          <a:endParaRPr lang="ru-RU"/>
        </a:p>
      </dgm:t>
    </dgm:pt>
    <dgm:pt modelId="{92EECE6E-B6CB-46FB-823C-7D548E02D08A}" type="pres">
      <dgm:prSet presAssocID="{205BD3A8-AF39-4A25-BB6E-B1B304B2E6F2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D8369FE-5C70-4300-B637-D58A95754F4E}" type="pres">
      <dgm:prSet presAssocID="{666A840A-C9EB-42ED-91E1-A788F1447F4C}" presName="centerShape" presStyleLbl="node0" presStyleIdx="0" presStyleCnt="1" custFlipVert="0" custFlipHor="0" custScaleX="121664" custScaleY="94998" custLinFactNeighborX="-1023" custLinFactNeighborY="-3231"/>
      <dgm:spPr/>
      <dgm:t>
        <a:bodyPr/>
        <a:lstStyle/>
        <a:p>
          <a:endParaRPr lang="ru-RU"/>
        </a:p>
      </dgm:t>
    </dgm:pt>
    <dgm:pt modelId="{2FE2E4D9-D77D-4C34-B534-50EBCE947F17}" type="pres">
      <dgm:prSet presAssocID="{E777B712-F918-4C20-9453-B147673066D9}" presName="parTrans" presStyleLbl="bgSibTrans2D1" presStyleIdx="0" presStyleCnt="4"/>
      <dgm:spPr/>
      <dgm:t>
        <a:bodyPr/>
        <a:lstStyle/>
        <a:p>
          <a:endParaRPr lang="ru-RU"/>
        </a:p>
      </dgm:t>
    </dgm:pt>
    <dgm:pt modelId="{CDAD5111-B55C-4726-8506-859C7216AB64}" type="pres">
      <dgm:prSet presAssocID="{91FC7ECA-115B-4BE9-AE2C-C63C03A48ECB}" presName="node" presStyleLbl="node1" presStyleIdx="0" presStyleCnt="4" custScaleX="102191" custScaleY="119797" custRadScaleRad="98322" custRadScaleInc="-6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581F2C-B7AA-49DF-9368-4359FEF40F72}" type="pres">
      <dgm:prSet presAssocID="{AB74B9DA-2F16-47E9-8685-2C18BB848F9B}" presName="parTrans" presStyleLbl="bgSibTrans2D1" presStyleIdx="1" presStyleCnt="4"/>
      <dgm:spPr/>
      <dgm:t>
        <a:bodyPr/>
        <a:lstStyle/>
        <a:p>
          <a:endParaRPr lang="ru-RU"/>
        </a:p>
      </dgm:t>
    </dgm:pt>
    <dgm:pt modelId="{DDADC857-E2CE-4E8B-88DF-46ACC1745836}" type="pres">
      <dgm:prSet presAssocID="{2D53A53D-8A61-426E-8EC0-9CC2830DC2B6}" presName="node" presStyleLbl="node1" presStyleIdx="1" presStyleCnt="4" custScaleX="98704" custScaleY="1019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D0395B-9D3A-4498-AAD9-8205C62BF2DD}" type="pres">
      <dgm:prSet presAssocID="{184F49F6-AF86-4DD9-9AF1-DD40BB5C7DE7}" presName="parTrans" presStyleLbl="bgSibTrans2D1" presStyleIdx="2" presStyleCnt="4"/>
      <dgm:spPr/>
      <dgm:t>
        <a:bodyPr/>
        <a:lstStyle/>
        <a:p>
          <a:endParaRPr lang="ru-RU"/>
        </a:p>
      </dgm:t>
    </dgm:pt>
    <dgm:pt modelId="{06D443DF-32EE-4FFA-A73C-08ECFB6917E1}" type="pres">
      <dgm:prSet presAssocID="{AB145A03-4451-48E8-8196-BB02B505332D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650603-4006-4BBB-A4BC-B6B6C8ECB066}" type="pres">
      <dgm:prSet presAssocID="{D6FFE33D-EA7E-4B63-BA1E-6B31C6D3E928}" presName="parTrans" presStyleLbl="bgSibTrans2D1" presStyleIdx="3" presStyleCnt="4"/>
      <dgm:spPr/>
      <dgm:t>
        <a:bodyPr/>
        <a:lstStyle/>
        <a:p>
          <a:endParaRPr lang="ru-RU"/>
        </a:p>
      </dgm:t>
    </dgm:pt>
    <dgm:pt modelId="{C33B595B-0E9D-420A-9180-E5115216D32B}" type="pres">
      <dgm:prSet presAssocID="{896B3C6C-8BFF-49CA-9AF9-8E269034AA06}" presName="node" presStyleLbl="node1" presStyleIdx="3" presStyleCnt="4" custScaleX="91674" custScaleY="112183" custRadScaleRad="98305" custRadScaleInc="-30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BDAA5E5-CC6F-45D1-9413-F13E30354C3F}" srcId="{205BD3A8-AF39-4A25-BB6E-B1B304B2E6F2}" destId="{BE2E0241-3B0F-4044-8B00-F59614D27DD8}" srcOrd="1" destOrd="0" parTransId="{8227CD41-9EFA-40F1-AE04-98C1152F6258}" sibTransId="{773F1FA8-EB62-40F8-8DFD-0F10A1BE1AAD}"/>
    <dgm:cxn modelId="{97EEFA1D-4B6B-4B98-BD88-F40369990E31}" type="presOf" srcId="{E777B712-F918-4C20-9453-B147673066D9}" destId="{2FE2E4D9-D77D-4C34-B534-50EBCE947F17}" srcOrd="0" destOrd="0" presId="urn:microsoft.com/office/officeart/2005/8/layout/radial4"/>
    <dgm:cxn modelId="{8CD65056-E343-440C-A66F-15278BF551C8}" srcId="{205BD3A8-AF39-4A25-BB6E-B1B304B2E6F2}" destId="{0B472242-024E-423B-A276-AC5E37EEC992}" srcOrd="2" destOrd="0" parTransId="{38285336-4787-49CC-9EEA-F3A64A2E0BAA}" sibTransId="{F554A9BE-A547-4BE7-BB58-A7CA6C62EE9A}"/>
    <dgm:cxn modelId="{49460038-32ED-459D-8D6C-4D40DA10ADC5}" type="presOf" srcId="{D6FFE33D-EA7E-4B63-BA1E-6B31C6D3E928}" destId="{89650603-4006-4BBB-A4BC-B6B6C8ECB066}" srcOrd="0" destOrd="0" presId="urn:microsoft.com/office/officeart/2005/8/layout/radial4"/>
    <dgm:cxn modelId="{5E616363-0557-4DDD-AD5B-8CBB57DFB85A}" type="presOf" srcId="{205BD3A8-AF39-4A25-BB6E-B1B304B2E6F2}" destId="{92EECE6E-B6CB-46FB-823C-7D548E02D08A}" srcOrd="0" destOrd="0" presId="urn:microsoft.com/office/officeart/2005/8/layout/radial4"/>
    <dgm:cxn modelId="{717408A8-50E1-4C59-9CE4-150B160D5516}" type="presOf" srcId="{91FC7ECA-115B-4BE9-AE2C-C63C03A48ECB}" destId="{CDAD5111-B55C-4726-8506-859C7216AB64}" srcOrd="0" destOrd="0" presId="urn:microsoft.com/office/officeart/2005/8/layout/radial4"/>
    <dgm:cxn modelId="{A4577AC1-07E4-4E86-800C-D4D1D946F973}" type="presOf" srcId="{896B3C6C-8BFF-49CA-9AF9-8E269034AA06}" destId="{C33B595B-0E9D-420A-9180-E5115216D32B}" srcOrd="0" destOrd="0" presId="urn:microsoft.com/office/officeart/2005/8/layout/radial4"/>
    <dgm:cxn modelId="{577211F9-DDAC-42B5-8DA9-444B8AFF9FA7}" type="presOf" srcId="{AB145A03-4451-48E8-8196-BB02B505332D}" destId="{06D443DF-32EE-4FFA-A73C-08ECFB6917E1}" srcOrd="0" destOrd="0" presId="urn:microsoft.com/office/officeart/2005/8/layout/radial4"/>
    <dgm:cxn modelId="{8C27F869-7914-4483-A5B7-BCFB106BD4C8}" type="presOf" srcId="{AB74B9DA-2F16-47E9-8685-2C18BB848F9B}" destId="{D4581F2C-B7AA-49DF-9368-4359FEF40F72}" srcOrd="0" destOrd="0" presId="urn:microsoft.com/office/officeart/2005/8/layout/radial4"/>
    <dgm:cxn modelId="{6F400DFB-0E5C-451A-A4FA-A344EC5BB04C}" srcId="{666A840A-C9EB-42ED-91E1-A788F1447F4C}" destId="{2D53A53D-8A61-426E-8EC0-9CC2830DC2B6}" srcOrd="1" destOrd="0" parTransId="{AB74B9DA-2F16-47E9-8685-2C18BB848F9B}" sibTransId="{7BD6ED84-F9DE-452F-85BC-E0AC4804D3DB}"/>
    <dgm:cxn modelId="{716DAE17-4825-4644-8F9A-F89DE9647133}" srcId="{205BD3A8-AF39-4A25-BB6E-B1B304B2E6F2}" destId="{472C35C4-DB1E-4CFA-958C-6A7566211FA2}" srcOrd="3" destOrd="0" parTransId="{5D5C9B10-02F2-4BB4-8EB3-79DE88CA3FF2}" sibTransId="{3B3B0069-B6C4-49CB-9ED3-83F6A585086D}"/>
    <dgm:cxn modelId="{0AE84E6D-BF69-4D32-A5D9-4B4B639D323C}" srcId="{666A840A-C9EB-42ED-91E1-A788F1447F4C}" destId="{91FC7ECA-115B-4BE9-AE2C-C63C03A48ECB}" srcOrd="0" destOrd="0" parTransId="{E777B712-F918-4C20-9453-B147673066D9}" sibTransId="{0F53FB58-8055-4B64-83D9-A2581C1FC9EC}"/>
    <dgm:cxn modelId="{36E75D9D-9A25-43FC-90B0-31FCE74808CA}" srcId="{205BD3A8-AF39-4A25-BB6E-B1B304B2E6F2}" destId="{666A840A-C9EB-42ED-91E1-A788F1447F4C}" srcOrd="0" destOrd="0" parTransId="{CCFD70D9-388C-461F-AABB-7D6B871B170D}" sibTransId="{D76412BF-C274-46EE-9A50-9469868ED8E4}"/>
    <dgm:cxn modelId="{770F49FF-083D-427F-B8B7-25BD94865083}" type="presOf" srcId="{184F49F6-AF86-4DD9-9AF1-DD40BB5C7DE7}" destId="{B8D0395B-9D3A-4498-AAD9-8205C62BF2DD}" srcOrd="0" destOrd="0" presId="urn:microsoft.com/office/officeart/2005/8/layout/radial4"/>
    <dgm:cxn modelId="{73B380C2-F8B6-428E-B12C-9732F4568002}" srcId="{666A840A-C9EB-42ED-91E1-A788F1447F4C}" destId="{896B3C6C-8BFF-49CA-9AF9-8E269034AA06}" srcOrd="3" destOrd="0" parTransId="{D6FFE33D-EA7E-4B63-BA1E-6B31C6D3E928}" sibTransId="{D418F6AA-44AC-4E6D-84B2-5D1898C753AB}"/>
    <dgm:cxn modelId="{899A0387-79C4-4D56-9014-4E0588790A1F}" type="presOf" srcId="{2D53A53D-8A61-426E-8EC0-9CC2830DC2B6}" destId="{DDADC857-E2CE-4E8B-88DF-46ACC1745836}" srcOrd="0" destOrd="0" presId="urn:microsoft.com/office/officeart/2005/8/layout/radial4"/>
    <dgm:cxn modelId="{51CAF1BC-F13A-4E57-A56E-8C07A5362B07}" type="presOf" srcId="{666A840A-C9EB-42ED-91E1-A788F1447F4C}" destId="{BD8369FE-5C70-4300-B637-D58A95754F4E}" srcOrd="0" destOrd="0" presId="urn:microsoft.com/office/officeart/2005/8/layout/radial4"/>
    <dgm:cxn modelId="{A7065C4C-4005-43E5-B6A2-4D9AEF544F3E}" srcId="{666A840A-C9EB-42ED-91E1-A788F1447F4C}" destId="{AB145A03-4451-48E8-8196-BB02B505332D}" srcOrd="2" destOrd="0" parTransId="{184F49F6-AF86-4DD9-9AF1-DD40BB5C7DE7}" sibTransId="{F10DD508-D49A-4779-847C-02557FC9E446}"/>
    <dgm:cxn modelId="{602EFDB2-1839-4FE9-88B9-2477CCD52A00}" type="presParOf" srcId="{92EECE6E-B6CB-46FB-823C-7D548E02D08A}" destId="{BD8369FE-5C70-4300-B637-D58A95754F4E}" srcOrd="0" destOrd="0" presId="urn:microsoft.com/office/officeart/2005/8/layout/radial4"/>
    <dgm:cxn modelId="{866AAA7B-A2C7-4A72-8FC1-312D0E605BFC}" type="presParOf" srcId="{92EECE6E-B6CB-46FB-823C-7D548E02D08A}" destId="{2FE2E4D9-D77D-4C34-B534-50EBCE947F17}" srcOrd="1" destOrd="0" presId="urn:microsoft.com/office/officeart/2005/8/layout/radial4"/>
    <dgm:cxn modelId="{A38D8ECE-91DF-4390-9811-4E2074AB2162}" type="presParOf" srcId="{92EECE6E-B6CB-46FB-823C-7D548E02D08A}" destId="{CDAD5111-B55C-4726-8506-859C7216AB64}" srcOrd="2" destOrd="0" presId="urn:microsoft.com/office/officeart/2005/8/layout/radial4"/>
    <dgm:cxn modelId="{11DD073A-D06D-4EAA-84A2-882EFDEDE21D}" type="presParOf" srcId="{92EECE6E-B6CB-46FB-823C-7D548E02D08A}" destId="{D4581F2C-B7AA-49DF-9368-4359FEF40F72}" srcOrd="3" destOrd="0" presId="urn:microsoft.com/office/officeart/2005/8/layout/radial4"/>
    <dgm:cxn modelId="{3801FDCE-B158-43CA-816E-9FED68F2CC3E}" type="presParOf" srcId="{92EECE6E-B6CB-46FB-823C-7D548E02D08A}" destId="{DDADC857-E2CE-4E8B-88DF-46ACC1745836}" srcOrd="4" destOrd="0" presId="urn:microsoft.com/office/officeart/2005/8/layout/radial4"/>
    <dgm:cxn modelId="{FA9ABFD7-3020-4AC4-B4F3-BA22A3B68668}" type="presParOf" srcId="{92EECE6E-B6CB-46FB-823C-7D548E02D08A}" destId="{B8D0395B-9D3A-4498-AAD9-8205C62BF2DD}" srcOrd="5" destOrd="0" presId="urn:microsoft.com/office/officeart/2005/8/layout/radial4"/>
    <dgm:cxn modelId="{7C45C1D7-705F-4A59-8559-50E21E9B8B4F}" type="presParOf" srcId="{92EECE6E-B6CB-46FB-823C-7D548E02D08A}" destId="{06D443DF-32EE-4FFA-A73C-08ECFB6917E1}" srcOrd="6" destOrd="0" presId="urn:microsoft.com/office/officeart/2005/8/layout/radial4"/>
    <dgm:cxn modelId="{B3BFC679-AFE8-4D89-A182-ECC889C91279}" type="presParOf" srcId="{92EECE6E-B6CB-46FB-823C-7D548E02D08A}" destId="{89650603-4006-4BBB-A4BC-B6B6C8ECB066}" srcOrd="7" destOrd="0" presId="urn:microsoft.com/office/officeart/2005/8/layout/radial4"/>
    <dgm:cxn modelId="{132491B5-38FF-4F4A-B998-77DB3CC6D171}" type="presParOf" srcId="{92EECE6E-B6CB-46FB-823C-7D548E02D08A}" destId="{C33B595B-0E9D-420A-9180-E5115216D32B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05BD3A8-AF39-4A25-BB6E-B1B304B2E6F2}" type="doc">
      <dgm:prSet loTypeId="urn:microsoft.com/office/officeart/2005/8/layout/radial4" loCatId="relationship" qsTypeId="urn:microsoft.com/office/officeart/2005/8/quickstyle/simple1" qsCatId="simple" csTypeId="urn:microsoft.com/office/officeart/2005/8/colors/accent5_5" csCatId="accent5" phldr="1"/>
      <dgm:spPr/>
      <dgm:t>
        <a:bodyPr/>
        <a:lstStyle/>
        <a:p>
          <a:endParaRPr lang="ru-RU"/>
        </a:p>
      </dgm:t>
    </dgm:pt>
    <dgm:pt modelId="{666A840A-C9EB-42ED-91E1-A788F1447F4C}">
      <dgm:prSet phldrT="[Текст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chemeClr val="accent5"/>
          </a:solidFill>
        </a:ln>
      </dgm:spPr>
      <dgm:t>
        <a:bodyPr/>
        <a:lstStyle/>
        <a:p>
          <a:endParaRPr lang="ru-RU" dirty="0"/>
        </a:p>
      </dgm:t>
    </dgm:pt>
    <dgm:pt modelId="{CCFD70D9-388C-461F-AABB-7D6B871B170D}" type="parTrans" cxnId="{36E75D9D-9A25-43FC-90B0-31FCE74808CA}">
      <dgm:prSet/>
      <dgm:spPr/>
      <dgm:t>
        <a:bodyPr/>
        <a:lstStyle/>
        <a:p>
          <a:endParaRPr lang="ru-RU"/>
        </a:p>
      </dgm:t>
    </dgm:pt>
    <dgm:pt modelId="{D76412BF-C274-46EE-9A50-9469868ED8E4}" type="sibTrans" cxnId="{36E75D9D-9A25-43FC-90B0-31FCE74808CA}">
      <dgm:prSet/>
      <dgm:spPr/>
      <dgm:t>
        <a:bodyPr/>
        <a:lstStyle/>
        <a:p>
          <a:endParaRPr lang="ru-RU"/>
        </a:p>
      </dgm:t>
    </dgm:pt>
    <dgm:pt modelId="{91FC7ECA-115B-4BE9-AE2C-C63C03A48ECB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sz="2000" b="1" u="none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Универсальные игровые  комплекты</a:t>
          </a:r>
        </a:p>
        <a:p>
          <a:pPr algn="ctr"/>
          <a:r>
            <a:rPr lang="ru-RU" sz="2000" b="0" u="none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(</a:t>
          </a:r>
          <a:r>
            <a:rPr lang="ru-RU" sz="2000" b="0" u="none" dirty="0" err="1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Коврограф</a:t>
          </a:r>
          <a:r>
            <a:rPr lang="ru-RU" sz="2000" b="0" u="none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«Ларчик», Фиолетовый лес)</a:t>
          </a:r>
        </a:p>
      </dgm:t>
    </dgm:pt>
    <dgm:pt modelId="{E777B712-F918-4C20-9453-B147673066D9}" type="parTrans" cxnId="{0AE84E6D-BF69-4D32-A5D9-4B4B639D323C}">
      <dgm:prSet/>
      <dgm:spPr/>
      <dgm:t>
        <a:bodyPr/>
        <a:lstStyle/>
        <a:p>
          <a:endParaRPr lang="ru-RU"/>
        </a:p>
      </dgm:t>
    </dgm:pt>
    <dgm:pt modelId="{0F53FB58-8055-4B64-83D9-A2581C1FC9EC}" type="sibTrans" cxnId="{0AE84E6D-BF69-4D32-A5D9-4B4B639D323C}">
      <dgm:prSet/>
      <dgm:spPr/>
      <dgm:t>
        <a:bodyPr/>
        <a:lstStyle/>
        <a:p>
          <a:endParaRPr lang="ru-RU"/>
        </a:p>
      </dgm:t>
    </dgm:pt>
    <dgm:pt modelId="{2D53A53D-8A61-426E-8EC0-9CC2830DC2B6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sz="2000" b="1" u="none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Комплект «Сказочные образы»</a:t>
          </a:r>
        </a:p>
      </dgm:t>
    </dgm:pt>
    <dgm:pt modelId="{AB74B9DA-2F16-47E9-8685-2C18BB848F9B}" type="parTrans" cxnId="{6F400DFB-0E5C-451A-A4FA-A344EC5BB04C}">
      <dgm:prSet/>
      <dgm:spPr/>
      <dgm:t>
        <a:bodyPr/>
        <a:lstStyle/>
        <a:p>
          <a:endParaRPr lang="ru-RU"/>
        </a:p>
      </dgm:t>
    </dgm:pt>
    <dgm:pt modelId="{7BD6ED84-F9DE-452F-85BC-E0AC4804D3DB}" type="sibTrans" cxnId="{6F400DFB-0E5C-451A-A4FA-A344EC5BB04C}">
      <dgm:prSet/>
      <dgm:spPr/>
      <dgm:t>
        <a:bodyPr/>
        <a:lstStyle/>
        <a:p>
          <a:endParaRPr lang="ru-RU"/>
        </a:p>
      </dgm:t>
    </dgm:pt>
    <dgm:pt modelId="{AB145A03-4451-48E8-8196-BB02B505332D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sz="2000" b="1" u="none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Комплект «Эталонные конструкторы»</a:t>
          </a:r>
        </a:p>
        <a:p>
          <a:pPr algn="ctr"/>
          <a:r>
            <a:rPr lang="ru-RU" sz="2000" b="0" u="none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(фонарики, черепашки, </a:t>
          </a:r>
          <a:r>
            <a:rPr lang="ru-RU" sz="2000" b="0" u="none" dirty="0" err="1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логоформочки</a:t>
          </a:r>
          <a:r>
            <a:rPr lang="ru-RU" sz="2000" b="0" u="none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)</a:t>
          </a:r>
        </a:p>
      </dgm:t>
    </dgm:pt>
    <dgm:pt modelId="{184F49F6-AF86-4DD9-9AF1-DD40BB5C7DE7}" type="parTrans" cxnId="{A7065C4C-4005-43E5-B6A2-4D9AEF544F3E}">
      <dgm:prSet/>
      <dgm:spPr/>
      <dgm:t>
        <a:bodyPr/>
        <a:lstStyle/>
        <a:p>
          <a:endParaRPr lang="ru-RU"/>
        </a:p>
      </dgm:t>
    </dgm:pt>
    <dgm:pt modelId="{F10DD508-D49A-4779-847C-02557FC9E446}" type="sibTrans" cxnId="{A7065C4C-4005-43E5-B6A2-4D9AEF544F3E}">
      <dgm:prSet/>
      <dgm:spPr/>
      <dgm:t>
        <a:bodyPr/>
        <a:lstStyle/>
        <a:p>
          <a:endParaRPr lang="ru-RU"/>
        </a:p>
      </dgm:t>
    </dgm:pt>
    <dgm:pt modelId="{896B3C6C-8BFF-49CA-9AF9-8E269034AA06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sz="2000" b="1" u="none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Комплект</a:t>
          </a:r>
        </a:p>
        <a:p>
          <a:pPr algn="ctr"/>
          <a:r>
            <a:rPr lang="ru-RU" sz="2000" b="1" u="none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«Чудо-конструкторы»</a:t>
          </a:r>
        </a:p>
        <a:p>
          <a:pPr algn="ctr"/>
          <a:r>
            <a:rPr lang="ru-RU" sz="2000" b="0" u="none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(чудо-крестики, чудо-соты,</a:t>
          </a:r>
        </a:p>
        <a:p>
          <a:pPr algn="ctr"/>
          <a:r>
            <a:rPr lang="ru-RU" sz="2000" b="0" u="none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чудо-цветик)</a:t>
          </a:r>
        </a:p>
      </dgm:t>
    </dgm:pt>
    <dgm:pt modelId="{D6FFE33D-EA7E-4B63-BA1E-6B31C6D3E928}" type="parTrans" cxnId="{73B380C2-F8B6-428E-B12C-9732F4568002}">
      <dgm:prSet/>
      <dgm:spPr/>
      <dgm:t>
        <a:bodyPr/>
        <a:lstStyle/>
        <a:p>
          <a:endParaRPr lang="ru-RU"/>
        </a:p>
      </dgm:t>
    </dgm:pt>
    <dgm:pt modelId="{D418F6AA-44AC-4E6D-84B2-5D1898C753AB}" type="sibTrans" cxnId="{73B380C2-F8B6-428E-B12C-9732F4568002}">
      <dgm:prSet/>
      <dgm:spPr/>
      <dgm:t>
        <a:bodyPr/>
        <a:lstStyle/>
        <a:p>
          <a:endParaRPr lang="ru-RU"/>
        </a:p>
      </dgm:t>
    </dgm:pt>
    <dgm:pt modelId="{F4B2AB15-F815-4A95-9E03-6F9095E5F10F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sz="2000" b="1" u="none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Комплект «Знаковые конструкторы»</a:t>
          </a:r>
        </a:p>
        <a:p>
          <a:pPr algn="ctr"/>
          <a:r>
            <a:rPr lang="ru-RU" sz="2000" b="0" u="none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(волшебная восьмёрка, шнур затейник)</a:t>
          </a:r>
        </a:p>
      </dgm:t>
    </dgm:pt>
    <dgm:pt modelId="{7741D682-6F9E-4A8C-8BC0-31828F71CE1D}" type="parTrans" cxnId="{C6F1C5C0-FEEC-4DD1-8A0A-47F2F334C4D8}">
      <dgm:prSet/>
      <dgm:spPr/>
      <dgm:t>
        <a:bodyPr/>
        <a:lstStyle/>
        <a:p>
          <a:endParaRPr lang="ru-RU"/>
        </a:p>
      </dgm:t>
    </dgm:pt>
    <dgm:pt modelId="{E9063615-4C46-428F-8376-15091D4C7ACC}" type="sibTrans" cxnId="{C6F1C5C0-FEEC-4DD1-8A0A-47F2F334C4D8}">
      <dgm:prSet/>
      <dgm:spPr/>
      <dgm:t>
        <a:bodyPr/>
        <a:lstStyle/>
        <a:p>
          <a:endParaRPr lang="ru-RU"/>
        </a:p>
      </dgm:t>
    </dgm:pt>
    <dgm:pt modelId="{B75342BF-E74E-4629-9AC8-A81D1CB81E94}">
      <dgm:prSet phldrT="[Текст]" custScaleX="104380" custRadScaleRad="92259" custRadScaleInc="3573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022298AC-D3F0-41BC-90D3-D80D5DCEC138}" type="parTrans" cxnId="{3D773CB5-715A-470B-B92C-BD172D8E3C98}">
      <dgm:prSet/>
      <dgm:spPr/>
      <dgm:t>
        <a:bodyPr/>
        <a:lstStyle/>
        <a:p>
          <a:endParaRPr lang="ru-RU"/>
        </a:p>
      </dgm:t>
    </dgm:pt>
    <dgm:pt modelId="{A152A47C-46B0-483B-83BB-2CDB4473B861}" type="sibTrans" cxnId="{3D773CB5-715A-470B-B92C-BD172D8E3C98}">
      <dgm:prSet/>
      <dgm:spPr/>
      <dgm:t>
        <a:bodyPr/>
        <a:lstStyle/>
        <a:p>
          <a:endParaRPr lang="ru-RU"/>
        </a:p>
      </dgm:t>
    </dgm:pt>
    <dgm:pt modelId="{34659143-F87B-4188-BB12-B0EC4BE060CC}">
      <dgm:prSet custT="1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pPr>
            <a:lnSpc>
              <a:spcPct val="90000"/>
            </a:lnSpc>
          </a:pPr>
          <a:r>
            <a:rPr lang="ru-RU" sz="2000" b="1" dirty="0" smtClean="0">
              <a:solidFill>
                <a:srgbClr val="8E3432"/>
              </a:solidFill>
              <a:latin typeface="Times New Roman" pitchFamily="18" charset="0"/>
              <a:cs typeface="Times New Roman" pitchFamily="18" charset="0"/>
            </a:rPr>
            <a:t>Комплект </a:t>
          </a:r>
        </a:p>
        <a:p>
          <a:pPr>
            <a:lnSpc>
              <a:spcPct val="90000"/>
            </a:lnSpc>
          </a:pPr>
          <a:r>
            <a:rPr lang="ru-RU" sz="2000" b="1" dirty="0" smtClean="0">
              <a:solidFill>
                <a:srgbClr val="8E3432"/>
              </a:solidFill>
              <a:latin typeface="Times New Roman" pitchFamily="18" charset="0"/>
              <a:cs typeface="Times New Roman" pitchFamily="18" charset="0"/>
            </a:rPr>
            <a:t>«Игровой квадрат»</a:t>
          </a:r>
        </a:p>
        <a:p>
          <a:pPr>
            <a:lnSpc>
              <a:spcPct val="100000"/>
            </a:lnSpc>
          </a:pPr>
          <a:r>
            <a:rPr lang="ru-RU" sz="2000" b="1" dirty="0" smtClean="0">
              <a:solidFill>
                <a:srgbClr val="8E3432"/>
              </a:solidFill>
              <a:latin typeface="Times New Roman" pitchFamily="18" charset="0"/>
              <a:cs typeface="Times New Roman" pitchFamily="18" charset="0"/>
            </a:rPr>
            <a:t>+</a:t>
          </a:r>
        </a:p>
        <a:p>
          <a:pPr>
            <a:lnSpc>
              <a:spcPct val="90000"/>
            </a:lnSpc>
          </a:pPr>
          <a:r>
            <a:rPr lang="ru-RU" sz="2000" b="1" dirty="0" smtClean="0">
              <a:solidFill>
                <a:srgbClr val="8E3432"/>
              </a:solidFill>
              <a:latin typeface="Times New Roman" pitchFamily="18" charset="0"/>
              <a:cs typeface="Times New Roman" pitchFamily="18" charset="0"/>
            </a:rPr>
            <a:t>Кораблик </a:t>
          </a:r>
        </a:p>
        <a:p>
          <a:pPr>
            <a:lnSpc>
              <a:spcPct val="90000"/>
            </a:lnSpc>
          </a:pPr>
          <a:r>
            <a:rPr lang="ru-RU" sz="2000" b="1" dirty="0" smtClean="0">
              <a:solidFill>
                <a:srgbClr val="8E3432"/>
              </a:solidFill>
              <a:latin typeface="Times New Roman" pitchFamily="18" charset="0"/>
              <a:cs typeface="Times New Roman" pitchFamily="18" charset="0"/>
            </a:rPr>
            <a:t>«Плюх-Плюх», «Брызг-брызг»</a:t>
          </a:r>
          <a:endParaRPr lang="ru-RU" sz="2000" b="1" dirty="0">
            <a:solidFill>
              <a:srgbClr val="8E3432"/>
            </a:solidFill>
            <a:latin typeface="Times New Roman" pitchFamily="18" charset="0"/>
            <a:cs typeface="Times New Roman" pitchFamily="18" charset="0"/>
          </a:endParaRPr>
        </a:p>
      </dgm:t>
    </dgm:pt>
    <dgm:pt modelId="{B712CB4E-A7A8-4C5F-AE74-293943935E4F}" type="parTrans" cxnId="{6311CD2E-910A-4E07-96E5-8097866B7057}">
      <dgm:prSet/>
      <dgm:spPr/>
      <dgm:t>
        <a:bodyPr/>
        <a:lstStyle/>
        <a:p>
          <a:endParaRPr lang="ru-RU"/>
        </a:p>
      </dgm:t>
    </dgm:pt>
    <dgm:pt modelId="{ADF3086D-0C3E-4246-8470-94FB48A88CA6}" type="sibTrans" cxnId="{6311CD2E-910A-4E07-96E5-8097866B7057}">
      <dgm:prSet/>
      <dgm:spPr/>
      <dgm:t>
        <a:bodyPr/>
        <a:lstStyle/>
        <a:p>
          <a:endParaRPr lang="ru-RU"/>
        </a:p>
      </dgm:t>
    </dgm:pt>
    <dgm:pt modelId="{080F5A3E-4C37-4AD0-9880-2E85DBD683DF}" type="pres">
      <dgm:prSet presAssocID="{205BD3A8-AF39-4A25-BB6E-B1B304B2E6F2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60577ED-DEE4-4E4B-829A-FF473127F590}" type="pres">
      <dgm:prSet presAssocID="{666A840A-C9EB-42ED-91E1-A788F1447F4C}" presName="centerShape" presStyleLbl="node0" presStyleIdx="0" presStyleCnt="1" custLinFactNeighborX="2898" custLinFactNeighborY="760"/>
      <dgm:spPr/>
      <dgm:t>
        <a:bodyPr/>
        <a:lstStyle/>
        <a:p>
          <a:endParaRPr lang="ru-RU"/>
        </a:p>
      </dgm:t>
    </dgm:pt>
    <dgm:pt modelId="{8FB97791-FD66-4E28-9414-83063BECD330}" type="pres">
      <dgm:prSet presAssocID="{B712CB4E-A7A8-4C5F-AE74-293943935E4F}" presName="parTrans" presStyleLbl="bgSibTrans2D1" presStyleIdx="0" presStyleCnt="6" custScaleX="111458"/>
      <dgm:spPr/>
      <dgm:t>
        <a:bodyPr/>
        <a:lstStyle/>
        <a:p>
          <a:endParaRPr lang="ru-RU"/>
        </a:p>
      </dgm:t>
    </dgm:pt>
    <dgm:pt modelId="{9B6386C4-3F03-47BD-AFCA-AF68AC91F1B8}" type="pres">
      <dgm:prSet presAssocID="{34659143-F87B-4188-BB12-B0EC4BE060CC}" presName="node" presStyleLbl="node1" presStyleIdx="0" presStyleCnt="6" custScaleX="157355" custScaleY="165611" custRadScaleRad="87532" custRadScaleInc="-42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6EF9F1-0406-44E5-BF6C-4C883DB05388}" type="pres">
      <dgm:prSet presAssocID="{E777B712-F918-4C20-9453-B147673066D9}" presName="parTrans" presStyleLbl="bgSibTrans2D1" presStyleIdx="1" presStyleCnt="6"/>
      <dgm:spPr/>
      <dgm:t>
        <a:bodyPr/>
        <a:lstStyle/>
        <a:p>
          <a:endParaRPr lang="ru-RU"/>
        </a:p>
      </dgm:t>
    </dgm:pt>
    <dgm:pt modelId="{5FFED913-921A-4A8B-BE3C-9801904B6894}" type="pres">
      <dgm:prSet presAssocID="{91FC7ECA-115B-4BE9-AE2C-C63C03A48ECB}" presName="node" presStyleLbl="node1" presStyleIdx="1" presStyleCnt="6" custScaleX="139187" custScaleY="141467" custRadScaleRad="102820" custRadScaleInc="-18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C1B20D-8E93-45A5-9090-A266E50DCED8}" type="pres">
      <dgm:prSet presAssocID="{AB74B9DA-2F16-47E9-8685-2C18BB848F9B}" presName="parTrans" presStyleLbl="bgSibTrans2D1" presStyleIdx="2" presStyleCnt="6"/>
      <dgm:spPr/>
      <dgm:t>
        <a:bodyPr/>
        <a:lstStyle/>
        <a:p>
          <a:endParaRPr lang="ru-RU"/>
        </a:p>
      </dgm:t>
    </dgm:pt>
    <dgm:pt modelId="{C2892250-6225-49D9-8581-562713ED3558}" type="pres">
      <dgm:prSet presAssocID="{2D53A53D-8A61-426E-8EC0-9CC2830DC2B6}" presName="node" presStyleLbl="node1" presStyleIdx="2" presStyleCnt="6" custScaleX="141791" custScaleY="110109" custRadScaleRad="127162" custRadScaleInc="-403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9288BB-9758-4DFD-AA8F-C6126C4644D4}" type="pres">
      <dgm:prSet presAssocID="{184F49F6-AF86-4DD9-9AF1-DD40BB5C7DE7}" presName="parTrans" presStyleLbl="bgSibTrans2D1" presStyleIdx="3" presStyleCnt="6"/>
      <dgm:spPr/>
      <dgm:t>
        <a:bodyPr/>
        <a:lstStyle/>
        <a:p>
          <a:endParaRPr lang="ru-RU"/>
        </a:p>
      </dgm:t>
    </dgm:pt>
    <dgm:pt modelId="{90560EEC-4EF5-4BBA-87DB-F77CE68717DC}" type="pres">
      <dgm:prSet presAssocID="{AB145A03-4451-48E8-8196-BB02B505332D}" presName="node" presStyleLbl="node1" presStyleIdx="3" presStyleCnt="6" custScaleX="143307" custScaleY="155281" custRadScaleRad="96959" custRadScaleInc="-349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D7EE0B-B678-4F6C-AB14-1F9572D147B1}" type="pres">
      <dgm:prSet presAssocID="{D6FFE33D-EA7E-4B63-BA1E-6B31C6D3E928}" presName="parTrans" presStyleLbl="bgSibTrans2D1" presStyleIdx="4" presStyleCnt="6"/>
      <dgm:spPr/>
      <dgm:t>
        <a:bodyPr/>
        <a:lstStyle/>
        <a:p>
          <a:endParaRPr lang="ru-RU"/>
        </a:p>
      </dgm:t>
    </dgm:pt>
    <dgm:pt modelId="{8B2C14F8-F423-4407-9A6B-861F929C1AF6}" type="pres">
      <dgm:prSet presAssocID="{896B3C6C-8BFF-49CA-9AF9-8E269034AA06}" presName="node" presStyleLbl="node1" presStyleIdx="4" presStyleCnt="6" custScaleX="123355" custScaleY="225355" custRadScaleRad="118183" custRadScaleInc="-335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25EB71-857E-416E-AECA-A7FB5BE28E3A}" type="pres">
      <dgm:prSet presAssocID="{7741D682-6F9E-4A8C-8BC0-31828F71CE1D}" presName="parTrans" presStyleLbl="bgSibTrans2D1" presStyleIdx="5" presStyleCnt="6"/>
      <dgm:spPr/>
      <dgm:t>
        <a:bodyPr/>
        <a:lstStyle/>
        <a:p>
          <a:endParaRPr lang="ru-RU"/>
        </a:p>
      </dgm:t>
    </dgm:pt>
    <dgm:pt modelId="{40E5600D-8896-42CF-BC59-A18AA6BBBFE5}" type="pres">
      <dgm:prSet presAssocID="{F4B2AB15-F815-4A95-9E03-6F9095E5F10F}" presName="node" presStyleLbl="node1" presStyleIdx="5" presStyleCnt="6" custScaleX="126769" custScaleY="152492" custRadScaleRad="87577" custRadScaleInc="-205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889332E-D651-43FA-9918-BA8FF04D99CF}" type="presOf" srcId="{666A840A-C9EB-42ED-91E1-A788F1447F4C}" destId="{160577ED-DEE4-4E4B-829A-FF473127F590}" srcOrd="0" destOrd="0" presId="urn:microsoft.com/office/officeart/2005/8/layout/radial4"/>
    <dgm:cxn modelId="{3D773CB5-715A-470B-B92C-BD172D8E3C98}" srcId="{205BD3A8-AF39-4A25-BB6E-B1B304B2E6F2}" destId="{B75342BF-E74E-4629-9AC8-A81D1CB81E94}" srcOrd="1" destOrd="0" parTransId="{022298AC-D3F0-41BC-90D3-D80D5DCEC138}" sibTransId="{A152A47C-46B0-483B-83BB-2CDB4473B861}"/>
    <dgm:cxn modelId="{64AA2C81-1ED3-4625-8D74-02F87E4C7E43}" type="presOf" srcId="{D6FFE33D-EA7E-4B63-BA1E-6B31C6D3E928}" destId="{52D7EE0B-B678-4F6C-AB14-1F9572D147B1}" srcOrd="0" destOrd="0" presId="urn:microsoft.com/office/officeart/2005/8/layout/radial4"/>
    <dgm:cxn modelId="{C72C7671-3FB0-4F26-9C91-CBA8DAFC965A}" type="presOf" srcId="{896B3C6C-8BFF-49CA-9AF9-8E269034AA06}" destId="{8B2C14F8-F423-4407-9A6B-861F929C1AF6}" srcOrd="0" destOrd="0" presId="urn:microsoft.com/office/officeart/2005/8/layout/radial4"/>
    <dgm:cxn modelId="{BE7AF0BF-A223-4597-AA23-454EFB9CA02C}" type="presOf" srcId="{205BD3A8-AF39-4A25-BB6E-B1B304B2E6F2}" destId="{080F5A3E-4C37-4AD0-9880-2E85DBD683DF}" srcOrd="0" destOrd="0" presId="urn:microsoft.com/office/officeart/2005/8/layout/radial4"/>
    <dgm:cxn modelId="{09FB589F-D234-40B4-B8D6-7F79746C9AB1}" type="presOf" srcId="{7741D682-6F9E-4A8C-8BC0-31828F71CE1D}" destId="{EA25EB71-857E-416E-AECA-A7FB5BE28E3A}" srcOrd="0" destOrd="0" presId="urn:microsoft.com/office/officeart/2005/8/layout/radial4"/>
    <dgm:cxn modelId="{F194C745-D815-43B1-AE8A-512D73919E53}" type="presOf" srcId="{91FC7ECA-115B-4BE9-AE2C-C63C03A48ECB}" destId="{5FFED913-921A-4A8B-BE3C-9801904B6894}" srcOrd="0" destOrd="0" presId="urn:microsoft.com/office/officeart/2005/8/layout/radial4"/>
    <dgm:cxn modelId="{011BA5CB-BB42-4D9C-A08D-E22860E028A9}" type="presOf" srcId="{B712CB4E-A7A8-4C5F-AE74-293943935E4F}" destId="{8FB97791-FD66-4E28-9414-83063BECD330}" srcOrd="0" destOrd="0" presId="urn:microsoft.com/office/officeart/2005/8/layout/radial4"/>
    <dgm:cxn modelId="{9C169A9D-238F-472C-9E24-727503EA7350}" type="presOf" srcId="{E777B712-F918-4C20-9453-B147673066D9}" destId="{2C6EF9F1-0406-44E5-BF6C-4C883DB05388}" srcOrd="0" destOrd="0" presId="urn:microsoft.com/office/officeart/2005/8/layout/radial4"/>
    <dgm:cxn modelId="{6F400DFB-0E5C-451A-A4FA-A344EC5BB04C}" srcId="{666A840A-C9EB-42ED-91E1-A788F1447F4C}" destId="{2D53A53D-8A61-426E-8EC0-9CC2830DC2B6}" srcOrd="2" destOrd="0" parTransId="{AB74B9DA-2F16-47E9-8685-2C18BB848F9B}" sibTransId="{7BD6ED84-F9DE-452F-85BC-E0AC4804D3DB}"/>
    <dgm:cxn modelId="{A8FD204C-F772-40F4-9349-01660E5423F2}" type="presOf" srcId="{AB74B9DA-2F16-47E9-8685-2C18BB848F9B}" destId="{04C1B20D-8E93-45A5-9090-A266E50DCED8}" srcOrd="0" destOrd="0" presId="urn:microsoft.com/office/officeart/2005/8/layout/radial4"/>
    <dgm:cxn modelId="{E7BCB66E-860B-4993-AA9A-620E1646EFE3}" type="presOf" srcId="{F4B2AB15-F815-4A95-9E03-6F9095E5F10F}" destId="{40E5600D-8896-42CF-BC59-A18AA6BBBFE5}" srcOrd="0" destOrd="0" presId="urn:microsoft.com/office/officeart/2005/8/layout/radial4"/>
    <dgm:cxn modelId="{0AE84E6D-BF69-4D32-A5D9-4B4B639D323C}" srcId="{666A840A-C9EB-42ED-91E1-A788F1447F4C}" destId="{91FC7ECA-115B-4BE9-AE2C-C63C03A48ECB}" srcOrd="1" destOrd="0" parTransId="{E777B712-F918-4C20-9453-B147673066D9}" sibTransId="{0F53FB58-8055-4B64-83D9-A2581C1FC9EC}"/>
    <dgm:cxn modelId="{61C5F953-5503-4A82-9BEA-7937EAE8020B}" type="presOf" srcId="{34659143-F87B-4188-BB12-B0EC4BE060CC}" destId="{9B6386C4-3F03-47BD-AFCA-AF68AC91F1B8}" srcOrd="0" destOrd="0" presId="urn:microsoft.com/office/officeart/2005/8/layout/radial4"/>
    <dgm:cxn modelId="{6311CD2E-910A-4E07-96E5-8097866B7057}" srcId="{666A840A-C9EB-42ED-91E1-A788F1447F4C}" destId="{34659143-F87B-4188-BB12-B0EC4BE060CC}" srcOrd="0" destOrd="0" parTransId="{B712CB4E-A7A8-4C5F-AE74-293943935E4F}" sibTransId="{ADF3086D-0C3E-4246-8470-94FB48A88CA6}"/>
    <dgm:cxn modelId="{E91012BD-4F98-4508-9F70-1BA73FC18F27}" type="presOf" srcId="{2D53A53D-8A61-426E-8EC0-9CC2830DC2B6}" destId="{C2892250-6225-49D9-8581-562713ED3558}" srcOrd="0" destOrd="0" presId="urn:microsoft.com/office/officeart/2005/8/layout/radial4"/>
    <dgm:cxn modelId="{F0C12965-F5E3-4D4D-AE8C-C3EFD9556AF0}" type="presOf" srcId="{184F49F6-AF86-4DD9-9AF1-DD40BB5C7DE7}" destId="{3E9288BB-9758-4DFD-AA8F-C6126C4644D4}" srcOrd="0" destOrd="0" presId="urn:microsoft.com/office/officeart/2005/8/layout/radial4"/>
    <dgm:cxn modelId="{199D6C4F-1F42-4D1F-A49D-A118B9FE2F82}" type="presOf" srcId="{AB145A03-4451-48E8-8196-BB02B505332D}" destId="{90560EEC-4EF5-4BBA-87DB-F77CE68717DC}" srcOrd="0" destOrd="0" presId="urn:microsoft.com/office/officeart/2005/8/layout/radial4"/>
    <dgm:cxn modelId="{36E75D9D-9A25-43FC-90B0-31FCE74808CA}" srcId="{205BD3A8-AF39-4A25-BB6E-B1B304B2E6F2}" destId="{666A840A-C9EB-42ED-91E1-A788F1447F4C}" srcOrd="0" destOrd="0" parTransId="{CCFD70D9-388C-461F-AABB-7D6B871B170D}" sibTransId="{D76412BF-C274-46EE-9A50-9469868ED8E4}"/>
    <dgm:cxn modelId="{73B380C2-F8B6-428E-B12C-9732F4568002}" srcId="{666A840A-C9EB-42ED-91E1-A788F1447F4C}" destId="{896B3C6C-8BFF-49CA-9AF9-8E269034AA06}" srcOrd="4" destOrd="0" parTransId="{D6FFE33D-EA7E-4B63-BA1E-6B31C6D3E928}" sibTransId="{D418F6AA-44AC-4E6D-84B2-5D1898C753AB}"/>
    <dgm:cxn modelId="{C6F1C5C0-FEEC-4DD1-8A0A-47F2F334C4D8}" srcId="{666A840A-C9EB-42ED-91E1-A788F1447F4C}" destId="{F4B2AB15-F815-4A95-9E03-6F9095E5F10F}" srcOrd="5" destOrd="0" parTransId="{7741D682-6F9E-4A8C-8BC0-31828F71CE1D}" sibTransId="{E9063615-4C46-428F-8376-15091D4C7ACC}"/>
    <dgm:cxn modelId="{A7065C4C-4005-43E5-B6A2-4D9AEF544F3E}" srcId="{666A840A-C9EB-42ED-91E1-A788F1447F4C}" destId="{AB145A03-4451-48E8-8196-BB02B505332D}" srcOrd="3" destOrd="0" parTransId="{184F49F6-AF86-4DD9-9AF1-DD40BB5C7DE7}" sibTransId="{F10DD508-D49A-4779-847C-02557FC9E446}"/>
    <dgm:cxn modelId="{614C482C-C040-427F-A195-C2DD8C783BA6}" type="presParOf" srcId="{080F5A3E-4C37-4AD0-9880-2E85DBD683DF}" destId="{160577ED-DEE4-4E4B-829A-FF473127F590}" srcOrd="0" destOrd="0" presId="urn:microsoft.com/office/officeart/2005/8/layout/radial4"/>
    <dgm:cxn modelId="{7D34FA0D-7E7F-40C2-9A8D-81B11C750324}" type="presParOf" srcId="{080F5A3E-4C37-4AD0-9880-2E85DBD683DF}" destId="{8FB97791-FD66-4E28-9414-83063BECD330}" srcOrd="1" destOrd="0" presId="urn:microsoft.com/office/officeart/2005/8/layout/radial4"/>
    <dgm:cxn modelId="{2508C03E-F4F7-4FAA-AD79-DB289EB1A153}" type="presParOf" srcId="{080F5A3E-4C37-4AD0-9880-2E85DBD683DF}" destId="{9B6386C4-3F03-47BD-AFCA-AF68AC91F1B8}" srcOrd="2" destOrd="0" presId="urn:microsoft.com/office/officeart/2005/8/layout/radial4"/>
    <dgm:cxn modelId="{E9E18C30-3678-48C6-81FD-0BFA36F36F61}" type="presParOf" srcId="{080F5A3E-4C37-4AD0-9880-2E85DBD683DF}" destId="{2C6EF9F1-0406-44E5-BF6C-4C883DB05388}" srcOrd="3" destOrd="0" presId="urn:microsoft.com/office/officeart/2005/8/layout/radial4"/>
    <dgm:cxn modelId="{60AD8793-4DD2-4ED6-9AFE-727CA93AE036}" type="presParOf" srcId="{080F5A3E-4C37-4AD0-9880-2E85DBD683DF}" destId="{5FFED913-921A-4A8B-BE3C-9801904B6894}" srcOrd="4" destOrd="0" presId="urn:microsoft.com/office/officeart/2005/8/layout/radial4"/>
    <dgm:cxn modelId="{D5136CF8-DC7C-4250-9401-A8093EA0FC99}" type="presParOf" srcId="{080F5A3E-4C37-4AD0-9880-2E85DBD683DF}" destId="{04C1B20D-8E93-45A5-9090-A266E50DCED8}" srcOrd="5" destOrd="0" presId="urn:microsoft.com/office/officeart/2005/8/layout/radial4"/>
    <dgm:cxn modelId="{61E365C1-73F8-4625-88FD-151041A96DBC}" type="presParOf" srcId="{080F5A3E-4C37-4AD0-9880-2E85DBD683DF}" destId="{C2892250-6225-49D9-8581-562713ED3558}" srcOrd="6" destOrd="0" presId="urn:microsoft.com/office/officeart/2005/8/layout/radial4"/>
    <dgm:cxn modelId="{4FC3990D-01CE-4E01-B104-E88255EF8C18}" type="presParOf" srcId="{080F5A3E-4C37-4AD0-9880-2E85DBD683DF}" destId="{3E9288BB-9758-4DFD-AA8F-C6126C4644D4}" srcOrd="7" destOrd="0" presId="urn:microsoft.com/office/officeart/2005/8/layout/radial4"/>
    <dgm:cxn modelId="{3EBF4A3A-010B-4ACB-92F8-EB340565826C}" type="presParOf" srcId="{080F5A3E-4C37-4AD0-9880-2E85DBD683DF}" destId="{90560EEC-4EF5-4BBA-87DB-F77CE68717DC}" srcOrd="8" destOrd="0" presId="urn:microsoft.com/office/officeart/2005/8/layout/radial4"/>
    <dgm:cxn modelId="{433002DA-CD78-44D6-8B1A-9D4C8F751022}" type="presParOf" srcId="{080F5A3E-4C37-4AD0-9880-2E85DBD683DF}" destId="{52D7EE0B-B678-4F6C-AB14-1F9572D147B1}" srcOrd="9" destOrd="0" presId="urn:microsoft.com/office/officeart/2005/8/layout/radial4"/>
    <dgm:cxn modelId="{914D5B29-5338-42F6-BCB4-9604EEE7E36B}" type="presParOf" srcId="{080F5A3E-4C37-4AD0-9880-2E85DBD683DF}" destId="{8B2C14F8-F423-4407-9A6B-861F929C1AF6}" srcOrd="10" destOrd="0" presId="urn:microsoft.com/office/officeart/2005/8/layout/radial4"/>
    <dgm:cxn modelId="{4474E162-5381-4ED4-AA72-08F0A0259584}" type="presParOf" srcId="{080F5A3E-4C37-4AD0-9880-2E85DBD683DF}" destId="{EA25EB71-857E-416E-AECA-A7FB5BE28E3A}" srcOrd="11" destOrd="0" presId="urn:microsoft.com/office/officeart/2005/8/layout/radial4"/>
    <dgm:cxn modelId="{E7A7A4F8-9218-46FA-A08C-BB9724C9F47A}" type="presParOf" srcId="{080F5A3E-4C37-4AD0-9880-2E85DBD683DF}" destId="{40E5600D-8896-42CF-BC59-A18AA6BBBFE5}" srcOrd="12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05BD3A8-AF39-4A25-BB6E-B1B304B2E6F2}" type="doc">
      <dgm:prSet loTypeId="urn:microsoft.com/office/officeart/2005/8/layout/radial4" loCatId="relationship" qsTypeId="urn:microsoft.com/office/officeart/2005/8/quickstyle/simple1" qsCatId="simple" csTypeId="urn:microsoft.com/office/officeart/2005/8/colors/accent5_5" csCatId="accent5" phldr="1"/>
      <dgm:spPr/>
      <dgm:t>
        <a:bodyPr/>
        <a:lstStyle/>
        <a:p>
          <a:endParaRPr lang="ru-RU"/>
        </a:p>
      </dgm:t>
    </dgm:pt>
    <dgm:pt modelId="{666A840A-C9EB-42ED-91E1-A788F1447F4C}">
      <dgm:prSet phldrT="[Текст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chemeClr val="accent5"/>
          </a:solidFill>
        </a:ln>
      </dgm:spPr>
      <dgm:t>
        <a:bodyPr/>
        <a:lstStyle/>
        <a:p>
          <a:endParaRPr lang="ru-RU" dirty="0"/>
        </a:p>
      </dgm:t>
    </dgm:pt>
    <dgm:pt modelId="{CCFD70D9-388C-461F-AABB-7D6B871B170D}" type="parTrans" cxnId="{36E75D9D-9A25-43FC-90B0-31FCE74808CA}">
      <dgm:prSet/>
      <dgm:spPr/>
      <dgm:t>
        <a:bodyPr/>
        <a:lstStyle/>
        <a:p>
          <a:endParaRPr lang="ru-RU"/>
        </a:p>
      </dgm:t>
    </dgm:pt>
    <dgm:pt modelId="{D76412BF-C274-46EE-9A50-9469868ED8E4}" type="sibTrans" cxnId="{36E75D9D-9A25-43FC-90B0-31FCE74808CA}">
      <dgm:prSet/>
      <dgm:spPr/>
      <dgm:t>
        <a:bodyPr/>
        <a:lstStyle/>
        <a:p>
          <a:endParaRPr lang="ru-RU"/>
        </a:p>
      </dgm:t>
    </dgm:pt>
    <dgm:pt modelId="{2D53A53D-8A61-426E-8EC0-9CC2830DC2B6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b="1" u="none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Обследование</a:t>
          </a:r>
        </a:p>
        <a:p>
          <a:r>
            <a:rPr lang="ru-RU" sz="2000" b="1" u="none" baseline="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рукой </a:t>
          </a:r>
          <a:endParaRPr lang="ru-RU" sz="2000" b="1" u="none" dirty="0" smtClean="0">
            <a:solidFill>
              <a:schemeClr val="accent5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AB74B9DA-2F16-47E9-8685-2C18BB848F9B}" type="parTrans" cxnId="{6F400DFB-0E5C-451A-A4FA-A344EC5BB04C}">
      <dgm:prSet/>
      <dgm:spPr/>
      <dgm:t>
        <a:bodyPr/>
        <a:lstStyle/>
        <a:p>
          <a:endParaRPr lang="ru-RU"/>
        </a:p>
      </dgm:t>
    </dgm:pt>
    <dgm:pt modelId="{7BD6ED84-F9DE-452F-85BC-E0AC4804D3DB}" type="sibTrans" cxnId="{6F400DFB-0E5C-451A-A4FA-A344EC5BB04C}">
      <dgm:prSet/>
      <dgm:spPr/>
      <dgm:t>
        <a:bodyPr/>
        <a:lstStyle/>
        <a:p>
          <a:endParaRPr lang="ru-RU"/>
        </a:p>
      </dgm:t>
    </dgm:pt>
    <dgm:pt modelId="{AB145A03-4451-48E8-8196-BB02B505332D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b="1" u="none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Способ наложения </a:t>
          </a:r>
        </a:p>
      </dgm:t>
    </dgm:pt>
    <dgm:pt modelId="{184F49F6-AF86-4DD9-9AF1-DD40BB5C7DE7}" type="parTrans" cxnId="{A7065C4C-4005-43E5-B6A2-4D9AEF544F3E}">
      <dgm:prSet/>
      <dgm:spPr/>
      <dgm:t>
        <a:bodyPr/>
        <a:lstStyle/>
        <a:p>
          <a:endParaRPr lang="ru-RU"/>
        </a:p>
      </dgm:t>
    </dgm:pt>
    <dgm:pt modelId="{F10DD508-D49A-4779-847C-02557FC9E446}" type="sibTrans" cxnId="{A7065C4C-4005-43E5-B6A2-4D9AEF544F3E}">
      <dgm:prSet/>
      <dgm:spPr/>
      <dgm:t>
        <a:bodyPr/>
        <a:lstStyle/>
        <a:p>
          <a:endParaRPr lang="ru-RU"/>
        </a:p>
      </dgm:t>
    </dgm:pt>
    <dgm:pt modelId="{91FC7ECA-115B-4BE9-AE2C-C63C03A48ECB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b="1" u="none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Способ приложения</a:t>
          </a:r>
        </a:p>
      </dgm:t>
    </dgm:pt>
    <dgm:pt modelId="{0F53FB58-8055-4B64-83D9-A2581C1FC9EC}" type="sibTrans" cxnId="{0AE84E6D-BF69-4D32-A5D9-4B4B639D323C}">
      <dgm:prSet/>
      <dgm:spPr/>
      <dgm:t>
        <a:bodyPr/>
        <a:lstStyle/>
        <a:p>
          <a:endParaRPr lang="ru-RU"/>
        </a:p>
      </dgm:t>
    </dgm:pt>
    <dgm:pt modelId="{E777B712-F918-4C20-9453-B147673066D9}" type="parTrans" cxnId="{0AE84E6D-BF69-4D32-A5D9-4B4B639D323C}">
      <dgm:prSet/>
      <dgm:spPr/>
      <dgm:t>
        <a:bodyPr/>
        <a:lstStyle/>
        <a:p>
          <a:endParaRPr lang="ru-RU"/>
        </a:p>
      </dgm:t>
    </dgm:pt>
    <dgm:pt modelId="{C0C66829-D451-46FE-8FB0-A9E60CEF1EF1}">
      <dgm:prSet custT="1"/>
      <dgm:spPr/>
      <dgm:t>
        <a:bodyPr/>
        <a:lstStyle/>
        <a:p>
          <a:r>
            <a:rPr lang="ru-RU" sz="2000" b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Подражание</a:t>
          </a:r>
          <a:endParaRPr lang="ru-RU" sz="2000" b="1" dirty="0">
            <a:solidFill>
              <a:schemeClr val="accent5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7C327B1C-14EB-4B59-B880-5A7F6EF228E5}" type="parTrans" cxnId="{D007D425-7584-441A-ADD5-56AF94561E82}">
      <dgm:prSet/>
      <dgm:spPr/>
      <dgm:t>
        <a:bodyPr/>
        <a:lstStyle/>
        <a:p>
          <a:endParaRPr lang="ru-RU"/>
        </a:p>
      </dgm:t>
    </dgm:pt>
    <dgm:pt modelId="{23D481B7-C3FA-4F51-A579-F5B589BE2519}" type="sibTrans" cxnId="{D007D425-7584-441A-ADD5-56AF94561E82}">
      <dgm:prSet/>
      <dgm:spPr/>
      <dgm:t>
        <a:bodyPr/>
        <a:lstStyle/>
        <a:p>
          <a:endParaRPr lang="ru-RU"/>
        </a:p>
      </dgm:t>
    </dgm:pt>
    <dgm:pt modelId="{D24FC393-5542-4226-96BC-A23DC32A85C8}">
      <dgm:prSet custT="1"/>
      <dgm:spPr/>
      <dgm:t>
        <a:bodyPr/>
        <a:lstStyle/>
        <a:p>
          <a:r>
            <a:rPr lang="ru-RU" sz="2000" b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Эмоционально-положительный фон</a:t>
          </a:r>
          <a:endParaRPr lang="ru-RU" sz="2000" b="1" dirty="0">
            <a:solidFill>
              <a:schemeClr val="accent5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38C65C9B-914F-45C9-997F-41644EC080E1}" type="parTrans" cxnId="{D5D4BD70-2908-4561-8E3F-8C35CFBB9B92}">
      <dgm:prSet/>
      <dgm:spPr/>
      <dgm:t>
        <a:bodyPr/>
        <a:lstStyle/>
        <a:p>
          <a:endParaRPr lang="ru-RU"/>
        </a:p>
      </dgm:t>
    </dgm:pt>
    <dgm:pt modelId="{AD8825CF-2311-4FE8-B124-BCD5602AFD19}" type="sibTrans" cxnId="{D5D4BD70-2908-4561-8E3F-8C35CFBB9B92}">
      <dgm:prSet/>
      <dgm:spPr/>
      <dgm:t>
        <a:bodyPr/>
        <a:lstStyle/>
        <a:p>
          <a:endParaRPr lang="ru-RU"/>
        </a:p>
      </dgm:t>
    </dgm:pt>
    <dgm:pt modelId="{14C313E8-D27B-49A0-AC8F-97FFE86982F0}">
      <dgm:prSet custT="1"/>
      <dgm:spPr/>
      <dgm:t>
        <a:bodyPr/>
        <a:lstStyle/>
        <a:p>
          <a:r>
            <a:rPr lang="ru-RU" sz="2000" b="1" dirty="0" err="1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Кинестический</a:t>
          </a:r>
          <a:r>
            <a:rPr lang="ru-RU" sz="2000" b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метод</a:t>
          </a:r>
          <a:endParaRPr lang="ru-RU" sz="2000" b="1" dirty="0">
            <a:solidFill>
              <a:schemeClr val="accent5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6DB1677C-1645-4E4C-A23B-1067137FE846}" type="parTrans" cxnId="{AE74DF53-7FAF-4092-97A6-1CA592C82D53}">
      <dgm:prSet/>
      <dgm:spPr/>
      <dgm:t>
        <a:bodyPr/>
        <a:lstStyle/>
        <a:p>
          <a:endParaRPr lang="ru-RU"/>
        </a:p>
      </dgm:t>
    </dgm:pt>
    <dgm:pt modelId="{23D33500-455E-427E-A9B1-68BC8D5C7FAE}" type="sibTrans" cxnId="{AE74DF53-7FAF-4092-97A6-1CA592C82D53}">
      <dgm:prSet/>
      <dgm:spPr/>
      <dgm:t>
        <a:bodyPr/>
        <a:lstStyle/>
        <a:p>
          <a:endParaRPr lang="ru-RU"/>
        </a:p>
      </dgm:t>
    </dgm:pt>
    <dgm:pt modelId="{080F5A3E-4C37-4AD0-9880-2E85DBD683DF}" type="pres">
      <dgm:prSet presAssocID="{205BD3A8-AF39-4A25-BB6E-B1B304B2E6F2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60577ED-DEE4-4E4B-829A-FF473127F590}" type="pres">
      <dgm:prSet presAssocID="{666A840A-C9EB-42ED-91E1-A788F1447F4C}" presName="centerShape" presStyleLbl="node0" presStyleIdx="0" presStyleCnt="1" custScaleX="124867" custScaleY="119298" custLinFactNeighborX="3849" custLinFactNeighborY="-2353"/>
      <dgm:spPr/>
      <dgm:t>
        <a:bodyPr/>
        <a:lstStyle/>
        <a:p>
          <a:endParaRPr lang="ru-RU"/>
        </a:p>
      </dgm:t>
    </dgm:pt>
    <dgm:pt modelId="{7FBA7FF6-AC74-4809-924F-1FD011C48761}" type="pres">
      <dgm:prSet presAssocID="{38C65C9B-914F-45C9-997F-41644EC080E1}" presName="parTrans" presStyleLbl="bgSibTrans2D1" presStyleIdx="0" presStyleCnt="6" custLinFactNeighborX="19277" custLinFactNeighborY="-2542"/>
      <dgm:spPr/>
      <dgm:t>
        <a:bodyPr/>
        <a:lstStyle/>
        <a:p>
          <a:endParaRPr lang="ru-RU"/>
        </a:p>
      </dgm:t>
    </dgm:pt>
    <dgm:pt modelId="{11A8A7AF-20B6-4B29-82EC-20069FFD4AA3}" type="pres">
      <dgm:prSet presAssocID="{D24FC393-5542-4226-96BC-A23DC32A85C8}" presName="node" presStyleLbl="node1" presStyleIdx="0" presStyleCnt="6" custScaleX="149458" custRadScaleRad="88006" custRadScaleInc="54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6EF9F1-0406-44E5-BF6C-4C883DB05388}" type="pres">
      <dgm:prSet presAssocID="{E777B712-F918-4C20-9453-B147673066D9}" presName="parTrans" presStyleLbl="bgSibTrans2D1" presStyleIdx="1" presStyleCnt="6"/>
      <dgm:spPr/>
      <dgm:t>
        <a:bodyPr/>
        <a:lstStyle/>
        <a:p>
          <a:endParaRPr lang="ru-RU"/>
        </a:p>
      </dgm:t>
    </dgm:pt>
    <dgm:pt modelId="{5FFED913-921A-4A8B-BE3C-9801904B6894}" type="pres">
      <dgm:prSet presAssocID="{91FC7ECA-115B-4BE9-AE2C-C63C03A48ECB}" presName="node" presStyleLbl="node1" presStyleIdx="1" presStyleCnt="6" custScaleY="820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C1B20D-8E93-45A5-9090-A266E50DCED8}" type="pres">
      <dgm:prSet presAssocID="{AB74B9DA-2F16-47E9-8685-2C18BB848F9B}" presName="parTrans" presStyleLbl="bgSibTrans2D1" presStyleIdx="2" presStyleCnt="6"/>
      <dgm:spPr/>
      <dgm:t>
        <a:bodyPr/>
        <a:lstStyle/>
        <a:p>
          <a:endParaRPr lang="ru-RU"/>
        </a:p>
      </dgm:t>
    </dgm:pt>
    <dgm:pt modelId="{C2892250-6225-49D9-8581-562713ED3558}" type="pres">
      <dgm:prSet presAssocID="{2D53A53D-8A61-426E-8EC0-9CC2830DC2B6}" presName="node" presStyleLbl="node1" presStyleIdx="2" presStyleCnt="6" custScaleX="110731" custScaleY="78343" custRadScaleRad="97048" custRadScaleInc="9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8CE4EC-4B00-415B-8D72-1DD91E6105C3}" type="pres">
      <dgm:prSet presAssocID="{7C327B1C-14EB-4B59-B880-5A7F6EF228E5}" presName="parTrans" presStyleLbl="bgSibTrans2D1" presStyleIdx="3" presStyleCnt="6"/>
      <dgm:spPr/>
      <dgm:t>
        <a:bodyPr/>
        <a:lstStyle/>
        <a:p>
          <a:endParaRPr lang="ru-RU"/>
        </a:p>
      </dgm:t>
    </dgm:pt>
    <dgm:pt modelId="{15C37902-62EE-47F3-8C16-D1546C084105}" type="pres">
      <dgm:prSet presAssocID="{C0C66829-D451-46FE-8FB0-A9E60CEF1EF1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6E62DD-5B4D-438C-AFE8-52D26DF9820A}" type="pres">
      <dgm:prSet presAssocID="{6DB1677C-1645-4E4C-A23B-1067137FE846}" presName="parTrans" presStyleLbl="bgSibTrans2D1" presStyleIdx="4" presStyleCnt="6"/>
      <dgm:spPr/>
      <dgm:t>
        <a:bodyPr/>
        <a:lstStyle/>
        <a:p>
          <a:endParaRPr lang="ru-RU"/>
        </a:p>
      </dgm:t>
    </dgm:pt>
    <dgm:pt modelId="{BF648607-E3E5-4D4D-9F9F-840BAD665350}" type="pres">
      <dgm:prSet presAssocID="{14C313E8-D27B-49A0-AC8F-97FFE86982F0}" presName="node" presStyleLbl="node1" presStyleIdx="4" presStyleCnt="6" custScaleX="143898" custRadScaleRad="107025" custRadScaleInc="37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9288BB-9758-4DFD-AA8F-C6126C4644D4}" type="pres">
      <dgm:prSet presAssocID="{184F49F6-AF86-4DD9-9AF1-DD40BB5C7DE7}" presName="parTrans" presStyleLbl="bgSibTrans2D1" presStyleIdx="5" presStyleCnt="6" custLinFactNeighborX="-12392" custLinFactNeighborY="-902"/>
      <dgm:spPr/>
      <dgm:t>
        <a:bodyPr/>
        <a:lstStyle/>
        <a:p>
          <a:endParaRPr lang="ru-RU"/>
        </a:p>
      </dgm:t>
    </dgm:pt>
    <dgm:pt modelId="{90560EEC-4EF5-4BBA-87DB-F77CE68717DC}" type="pres">
      <dgm:prSet presAssocID="{AB145A03-4451-48E8-8196-BB02B505332D}" presName="node" presStyleLbl="node1" presStyleIdx="5" presStyleCnt="6" custScaleY="595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540574E-2D0A-4ABB-8769-A08AFE559011}" type="presOf" srcId="{7C327B1C-14EB-4B59-B880-5A7F6EF228E5}" destId="{2A8CE4EC-4B00-415B-8D72-1DD91E6105C3}" srcOrd="0" destOrd="0" presId="urn:microsoft.com/office/officeart/2005/8/layout/radial4"/>
    <dgm:cxn modelId="{3BA02CE4-8713-49D9-83AA-FCEA6DD89EB3}" type="presOf" srcId="{184F49F6-AF86-4DD9-9AF1-DD40BB5C7DE7}" destId="{3E9288BB-9758-4DFD-AA8F-C6126C4644D4}" srcOrd="0" destOrd="0" presId="urn:microsoft.com/office/officeart/2005/8/layout/radial4"/>
    <dgm:cxn modelId="{3A4FCF0F-AB67-4F2A-A2CF-C5DCD1B12C99}" type="presOf" srcId="{C0C66829-D451-46FE-8FB0-A9E60CEF1EF1}" destId="{15C37902-62EE-47F3-8C16-D1546C084105}" srcOrd="0" destOrd="0" presId="urn:microsoft.com/office/officeart/2005/8/layout/radial4"/>
    <dgm:cxn modelId="{082ACD69-9838-4E5F-8959-2AF05F5BBFD0}" type="presOf" srcId="{AB74B9DA-2F16-47E9-8685-2C18BB848F9B}" destId="{04C1B20D-8E93-45A5-9090-A266E50DCED8}" srcOrd="0" destOrd="0" presId="urn:microsoft.com/office/officeart/2005/8/layout/radial4"/>
    <dgm:cxn modelId="{1F744FAB-9D09-4492-842F-84E8F3DBF4AA}" type="presOf" srcId="{6DB1677C-1645-4E4C-A23B-1067137FE846}" destId="{3A6E62DD-5B4D-438C-AFE8-52D26DF9820A}" srcOrd="0" destOrd="0" presId="urn:microsoft.com/office/officeart/2005/8/layout/radial4"/>
    <dgm:cxn modelId="{FD4B8D5B-EEBE-4EF7-B0A2-38EEC73E4A4D}" type="presOf" srcId="{E777B712-F918-4C20-9453-B147673066D9}" destId="{2C6EF9F1-0406-44E5-BF6C-4C883DB05388}" srcOrd="0" destOrd="0" presId="urn:microsoft.com/office/officeart/2005/8/layout/radial4"/>
    <dgm:cxn modelId="{AF0CC90D-99AC-4DD7-B33E-CCDC4601BB77}" type="presOf" srcId="{91FC7ECA-115B-4BE9-AE2C-C63C03A48ECB}" destId="{5FFED913-921A-4A8B-BE3C-9801904B6894}" srcOrd="0" destOrd="0" presId="urn:microsoft.com/office/officeart/2005/8/layout/radial4"/>
    <dgm:cxn modelId="{6F400DFB-0E5C-451A-A4FA-A344EC5BB04C}" srcId="{666A840A-C9EB-42ED-91E1-A788F1447F4C}" destId="{2D53A53D-8A61-426E-8EC0-9CC2830DC2B6}" srcOrd="2" destOrd="0" parTransId="{AB74B9DA-2F16-47E9-8685-2C18BB848F9B}" sibTransId="{7BD6ED84-F9DE-452F-85BC-E0AC4804D3DB}"/>
    <dgm:cxn modelId="{4716B505-0335-4E4E-91CD-F1348100256C}" type="presOf" srcId="{14C313E8-D27B-49A0-AC8F-97FFE86982F0}" destId="{BF648607-E3E5-4D4D-9F9F-840BAD665350}" srcOrd="0" destOrd="0" presId="urn:microsoft.com/office/officeart/2005/8/layout/radial4"/>
    <dgm:cxn modelId="{33E31EE5-4AA9-4515-BD49-645550530CAB}" type="presOf" srcId="{D24FC393-5542-4226-96BC-A23DC32A85C8}" destId="{11A8A7AF-20B6-4B29-82EC-20069FFD4AA3}" srcOrd="0" destOrd="0" presId="urn:microsoft.com/office/officeart/2005/8/layout/radial4"/>
    <dgm:cxn modelId="{32CFC9AC-D2AE-4D21-B408-0C461D9C841F}" type="presOf" srcId="{38C65C9B-914F-45C9-997F-41644EC080E1}" destId="{7FBA7FF6-AC74-4809-924F-1FD011C48761}" srcOrd="0" destOrd="0" presId="urn:microsoft.com/office/officeart/2005/8/layout/radial4"/>
    <dgm:cxn modelId="{0AE84E6D-BF69-4D32-A5D9-4B4B639D323C}" srcId="{666A840A-C9EB-42ED-91E1-A788F1447F4C}" destId="{91FC7ECA-115B-4BE9-AE2C-C63C03A48ECB}" srcOrd="1" destOrd="0" parTransId="{E777B712-F918-4C20-9453-B147673066D9}" sibTransId="{0F53FB58-8055-4B64-83D9-A2581C1FC9EC}"/>
    <dgm:cxn modelId="{BDC8E628-AA8B-4DC6-A4C5-F3958DA14EE6}" type="presOf" srcId="{AB145A03-4451-48E8-8196-BB02B505332D}" destId="{90560EEC-4EF5-4BBA-87DB-F77CE68717DC}" srcOrd="0" destOrd="0" presId="urn:microsoft.com/office/officeart/2005/8/layout/radial4"/>
    <dgm:cxn modelId="{36E75D9D-9A25-43FC-90B0-31FCE74808CA}" srcId="{205BD3A8-AF39-4A25-BB6E-B1B304B2E6F2}" destId="{666A840A-C9EB-42ED-91E1-A788F1447F4C}" srcOrd="0" destOrd="0" parTransId="{CCFD70D9-388C-461F-AABB-7D6B871B170D}" sibTransId="{D76412BF-C274-46EE-9A50-9469868ED8E4}"/>
    <dgm:cxn modelId="{1370D375-5A95-4F32-AED7-3381C1026A23}" type="presOf" srcId="{205BD3A8-AF39-4A25-BB6E-B1B304B2E6F2}" destId="{080F5A3E-4C37-4AD0-9880-2E85DBD683DF}" srcOrd="0" destOrd="0" presId="urn:microsoft.com/office/officeart/2005/8/layout/radial4"/>
    <dgm:cxn modelId="{22D60CA4-ED9B-4C0F-8060-4049BAA43117}" type="presOf" srcId="{666A840A-C9EB-42ED-91E1-A788F1447F4C}" destId="{160577ED-DEE4-4E4B-829A-FF473127F590}" srcOrd="0" destOrd="0" presId="urn:microsoft.com/office/officeart/2005/8/layout/radial4"/>
    <dgm:cxn modelId="{D5D4BD70-2908-4561-8E3F-8C35CFBB9B92}" srcId="{666A840A-C9EB-42ED-91E1-A788F1447F4C}" destId="{D24FC393-5542-4226-96BC-A23DC32A85C8}" srcOrd="0" destOrd="0" parTransId="{38C65C9B-914F-45C9-997F-41644EC080E1}" sibTransId="{AD8825CF-2311-4FE8-B124-BCD5602AFD19}"/>
    <dgm:cxn modelId="{29BC590A-6765-4871-9316-6C1542F92286}" type="presOf" srcId="{2D53A53D-8A61-426E-8EC0-9CC2830DC2B6}" destId="{C2892250-6225-49D9-8581-562713ED3558}" srcOrd="0" destOrd="0" presId="urn:microsoft.com/office/officeart/2005/8/layout/radial4"/>
    <dgm:cxn modelId="{D007D425-7584-441A-ADD5-56AF94561E82}" srcId="{666A840A-C9EB-42ED-91E1-A788F1447F4C}" destId="{C0C66829-D451-46FE-8FB0-A9E60CEF1EF1}" srcOrd="3" destOrd="0" parTransId="{7C327B1C-14EB-4B59-B880-5A7F6EF228E5}" sibTransId="{23D481B7-C3FA-4F51-A579-F5B589BE2519}"/>
    <dgm:cxn modelId="{A7065C4C-4005-43E5-B6A2-4D9AEF544F3E}" srcId="{666A840A-C9EB-42ED-91E1-A788F1447F4C}" destId="{AB145A03-4451-48E8-8196-BB02B505332D}" srcOrd="5" destOrd="0" parTransId="{184F49F6-AF86-4DD9-9AF1-DD40BB5C7DE7}" sibTransId="{F10DD508-D49A-4779-847C-02557FC9E446}"/>
    <dgm:cxn modelId="{AE74DF53-7FAF-4092-97A6-1CA592C82D53}" srcId="{666A840A-C9EB-42ED-91E1-A788F1447F4C}" destId="{14C313E8-D27B-49A0-AC8F-97FFE86982F0}" srcOrd="4" destOrd="0" parTransId="{6DB1677C-1645-4E4C-A23B-1067137FE846}" sibTransId="{23D33500-455E-427E-A9B1-68BC8D5C7FAE}"/>
    <dgm:cxn modelId="{6D990F5D-DCEE-4EF4-924B-3996C1DF6829}" type="presParOf" srcId="{080F5A3E-4C37-4AD0-9880-2E85DBD683DF}" destId="{160577ED-DEE4-4E4B-829A-FF473127F590}" srcOrd="0" destOrd="0" presId="urn:microsoft.com/office/officeart/2005/8/layout/radial4"/>
    <dgm:cxn modelId="{0620FB8D-744B-4E6B-A054-719818F3F041}" type="presParOf" srcId="{080F5A3E-4C37-4AD0-9880-2E85DBD683DF}" destId="{7FBA7FF6-AC74-4809-924F-1FD011C48761}" srcOrd="1" destOrd="0" presId="urn:microsoft.com/office/officeart/2005/8/layout/radial4"/>
    <dgm:cxn modelId="{BFCE1BCD-28CF-4ECF-90E3-46A9503F5A46}" type="presParOf" srcId="{080F5A3E-4C37-4AD0-9880-2E85DBD683DF}" destId="{11A8A7AF-20B6-4B29-82EC-20069FFD4AA3}" srcOrd="2" destOrd="0" presId="urn:microsoft.com/office/officeart/2005/8/layout/radial4"/>
    <dgm:cxn modelId="{F896BBAD-55AF-41D6-8F1F-7EAC2BB1F4B1}" type="presParOf" srcId="{080F5A3E-4C37-4AD0-9880-2E85DBD683DF}" destId="{2C6EF9F1-0406-44E5-BF6C-4C883DB05388}" srcOrd="3" destOrd="0" presId="urn:microsoft.com/office/officeart/2005/8/layout/radial4"/>
    <dgm:cxn modelId="{210E2A45-2968-4309-BE1D-9C76B6A8C496}" type="presParOf" srcId="{080F5A3E-4C37-4AD0-9880-2E85DBD683DF}" destId="{5FFED913-921A-4A8B-BE3C-9801904B6894}" srcOrd="4" destOrd="0" presId="urn:microsoft.com/office/officeart/2005/8/layout/radial4"/>
    <dgm:cxn modelId="{DBEAD689-6796-46D7-9C9D-24BD67234B25}" type="presParOf" srcId="{080F5A3E-4C37-4AD0-9880-2E85DBD683DF}" destId="{04C1B20D-8E93-45A5-9090-A266E50DCED8}" srcOrd="5" destOrd="0" presId="urn:microsoft.com/office/officeart/2005/8/layout/radial4"/>
    <dgm:cxn modelId="{424B8654-FF97-4E33-AD6C-61B9D665D0AD}" type="presParOf" srcId="{080F5A3E-4C37-4AD0-9880-2E85DBD683DF}" destId="{C2892250-6225-49D9-8581-562713ED3558}" srcOrd="6" destOrd="0" presId="urn:microsoft.com/office/officeart/2005/8/layout/radial4"/>
    <dgm:cxn modelId="{CC934F94-5EBB-4384-AC80-A15308E9F1A7}" type="presParOf" srcId="{080F5A3E-4C37-4AD0-9880-2E85DBD683DF}" destId="{2A8CE4EC-4B00-415B-8D72-1DD91E6105C3}" srcOrd="7" destOrd="0" presId="urn:microsoft.com/office/officeart/2005/8/layout/radial4"/>
    <dgm:cxn modelId="{95B1EBA1-7FF0-4279-ABF8-C8040F6C9EB4}" type="presParOf" srcId="{080F5A3E-4C37-4AD0-9880-2E85DBD683DF}" destId="{15C37902-62EE-47F3-8C16-D1546C084105}" srcOrd="8" destOrd="0" presId="urn:microsoft.com/office/officeart/2005/8/layout/radial4"/>
    <dgm:cxn modelId="{C2D9E630-BB4D-4414-94E8-A3FA0CB089BC}" type="presParOf" srcId="{080F5A3E-4C37-4AD0-9880-2E85DBD683DF}" destId="{3A6E62DD-5B4D-438C-AFE8-52D26DF9820A}" srcOrd="9" destOrd="0" presId="urn:microsoft.com/office/officeart/2005/8/layout/radial4"/>
    <dgm:cxn modelId="{C68478BB-37F6-4741-9E33-87E4E822E21F}" type="presParOf" srcId="{080F5A3E-4C37-4AD0-9880-2E85DBD683DF}" destId="{BF648607-E3E5-4D4D-9F9F-840BAD665350}" srcOrd="10" destOrd="0" presId="urn:microsoft.com/office/officeart/2005/8/layout/radial4"/>
    <dgm:cxn modelId="{C2F65E19-D15D-4212-AD84-1CF66664D3AC}" type="presParOf" srcId="{080F5A3E-4C37-4AD0-9880-2E85DBD683DF}" destId="{3E9288BB-9758-4DFD-AA8F-C6126C4644D4}" srcOrd="11" destOrd="0" presId="urn:microsoft.com/office/officeart/2005/8/layout/radial4"/>
    <dgm:cxn modelId="{60AEB4FE-1B17-4937-8D8A-08BC9EA41822}" type="presParOf" srcId="{080F5A3E-4C37-4AD0-9880-2E85DBD683DF}" destId="{90560EEC-4EF5-4BBA-87DB-F77CE68717DC}" srcOrd="12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05BD3A8-AF39-4A25-BB6E-B1B304B2E6F2}" type="doc">
      <dgm:prSet loTypeId="urn:microsoft.com/office/officeart/2005/8/layout/radial4" loCatId="relationship" qsTypeId="urn:microsoft.com/office/officeart/2005/8/quickstyle/simple1" qsCatId="simple" csTypeId="urn:microsoft.com/office/officeart/2005/8/colors/accent5_5" csCatId="accent5" phldr="1"/>
      <dgm:spPr/>
      <dgm:t>
        <a:bodyPr/>
        <a:lstStyle/>
        <a:p>
          <a:endParaRPr lang="ru-RU"/>
        </a:p>
      </dgm:t>
    </dgm:pt>
    <dgm:pt modelId="{666A840A-C9EB-42ED-91E1-A788F1447F4C}">
      <dgm:prSet phldrT="[Текст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chemeClr val="accent5"/>
          </a:solidFill>
        </a:ln>
      </dgm:spPr>
      <dgm:t>
        <a:bodyPr/>
        <a:lstStyle/>
        <a:p>
          <a:endParaRPr lang="ru-RU" dirty="0"/>
        </a:p>
      </dgm:t>
    </dgm:pt>
    <dgm:pt modelId="{CCFD70D9-388C-461F-AABB-7D6B871B170D}" type="parTrans" cxnId="{36E75D9D-9A25-43FC-90B0-31FCE74808CA}">
      <dgm:prSet/>
      <dgm:spPr/>
      <dgm:t>
        <a:bodyPr/>
        <a:lstStyle/>
        <a:p>
          <a:endParaRPr lang="ru-RU"/>
        </a:p>
      </dgm:t>
    </dgm:pt>
    <dgm:pt modelId="{D76412BF-C274-46EE-9A50-9469868ED8E4}" type="sibTrans" cxnId="{36E75D9D-9A25-43FC-90B0-31FCE74808CA}">
      <dgm:prSet/>
      <dgm:spPr/>
      <dgm:t>
        <a:bodyPr/>
        <a:lstStyle/>
        <a:p>
          <a:endParaRPr lang="ru-RU"/>
        </a:p>
      </dgm:t>
    </dgm:pt>
    <dgm:pt modelId="{91FC7ECA-115B-4BE9-AE2C-C63C03A48ECB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sz="2000" b="1" u="none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Универсальные игровые  комплекты</a:t>
          </a:r>
        </a:p>
        <a:p>
          <a:pPr algn="ctr"/>
          <a:r>
            <a:rPr lang="ru-RU" sz="2000" b="0" u="none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(</a:t>
          </a:r>
          <a:r>
            <a:rPr lang="ru-RU" sz="2000" b="0" u="none" dirty="0" err="1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Коврограф</a:t>
          </a:r>
          <a:r>
            <a:rPr lang="ru-RU" sz="2000" b="0" u="none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«Ларчик», Фиолетовый лес)</a:t>
          </a:r>
        </a:p>
      </dgm:t>
    </dgm:pt>
    <dgm:pt modelId="{E777B712-F918-4C20-9453-B147673066D9}" type="parTrans" cxnId="{0AE84E6D-BF69-4D32-A5D9-4B4B639D323C}">
      <dgm:prSet/>
      <dgm:spPr/>
      <dgm:t>
        <a:bodyPr/>
        <a:lstStyle/>
        <a:p>
          <a:endParaRPr lang="ru-RU"/>
        </a:p>
      </dgm:t>
    </dgm:pt>
    <dgm:pt modelId="{0F53FB58-8055-4B64-83D9-A2581C1FC9EC}" type="sibTrans" cxnId="{0AE84E6D-BF69-4D32-A5D9-4B4B639D323C}">
      <dgm:prSet/>
      <dgm:spPr/>
      <dgm:t>
        <a:bodyPr/>
        <a:lstStyle/>
        <a:p>
          <a:endParaRPr lang="ru-RU"/>
        </a:p>
      </dgm:t>
    </dgm:pt>
    <dgm:pt modelId="{2D53A53D-8A61-426E-8EC0-9CC2830DC2B6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sz="2000" b="1" u="none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Комплект «Сказочные образы»</a:t>
          </a:r>
        </a:p>
      </dgm:t>
    </dgm:pt>
    <dgm:pt modelId="{AB74B9DA-2F16-47E9-8685-2C18BB848F9B}" type="parTrans" cxnId="{6F400DFB-0E5C-451A-A4FA-A344EC5BB04C}">
      <dgm:prSet/>
      <dgm:spPr/>
      <dgm:t>
        <a:bodyPr/>
        <a:lstStyle/>
        <a:p>
          <a:endParaRPr lang="ru-RU"/>
        </a:p>
      </dgm:t>
    </dgm:pt>
    <dgm:pt modelId="{7BD6ED84-F9DE-452F-85BC-E0AC4804D3DB}" type="sibTrans" cxnId="{6F400DFB-0E5C-451A-A4FA-A344EC5BB04C}">
      <dgm:prSet/>
      <dgm:spPr/>
      <dgm:t>
        <a:bodyPr/>
        <a:lstStyle/>
        <a:p>
          <a:endParaRPr lang="ru-RU"/>
        </a:p>
      </dgm:t>
    </dgm:pt>
    <dgm:pt modelId="{AB145A03-4451-48E8-8196-BB02B505332D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sz="2000" b="1" u="none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Комплект «Эталонные конструкторы»</a:t>
          </a:r>
        </a:p>
        <a:p>
          <a:pPr algn="ctr"/>
          <a:r>
            <a:rPr lang="ru-RU" sz="2000" b="0" u="none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(фонарики, черепашки, </a:t>
          </a:r>
          <a:r>
            <a:rPr lang="ru-RU" sz="2000" b="0" u="none" dirty="0" err="1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логоформочки</a:t>
          </a:r>
          <a:r>
            <a:rPr lang="ru-RU" sz="2000" b="0" u="none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)</a:t>
          </a:r>
        </a:p>
      </dgm:t>
    </dgm:pt>
    <dgm:pt modelId="{184F49F6-AF86-4DD9-9AF1-DD40BB5C7DE7}" type="parTrans" cxnId="{A7065C4C-4005-43E5-B6A2-4D9AEF544F3E}">
      <dgm:prSet/>
      <dgm:spPr/>
      <dgm:t>
        <a:bodyPr/>
        <a:lstStyle/>
        <a:p>
          <a:endParaRPr lang="ru-RU"/>
        </a:p>
      </dgm:t>
    </dgm:pt>
    <dgm:pt modelId="{F10DD508-D49A-4779-847C-02557FC9E446}" type="sibTrans" cxnId="{A7065C4C-4005-43E5-B6A2-4D9AEF544F3E}">
      <dgm:prSet/>
      <dgm:spPr/>
      <dgm:t>
        <a:bodyPr/>
        <a:lstStyle/>
        <a:p>
          <a:endParaRPr lang="ru-RU"/>
        </a:p>
      </dgm:t>
    </dgm:pt>
    <dgm:pt modelId="{896B3C6C-8BFF-49CA-9AF9-8E269034AA06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sz="2000" b="1" u="none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Комплект</a:t>
          </a:r>
        </a:p>
        <a:p>
          <a:pPr algn="ctr"/>
          <a:r>
            <a:rPr lang="ru-RU" sz="2000" b="1" u="none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«Чудо-конструкторы»</a:t>
          </a:r>
        </a:p>
        <a:p>
          <a:pPr algn="ctr"/>
          <a:r>
            <a:rPr lang="ru-RU" sz="2000" b="0" u="none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(чудо-крестики, чудо-соты,</a:t>
          </a:r>
        </a:p>
        <a:p>
          <a:pPr algn="ctr"/>
          <a:r>
            <a:rPr lang="ru-RU" sz="2000" b="0" u="none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чудо-цветик)</a:t>
          </a:r>
        </a:p>
      </dgm:t>
    </dgm:pt>
    <dgm:pt modelId="{D6FFE33D-EA7E-4B63-BA1E-6B31C6D3E928}" type="parTrans" cxnId="{73B380C2-F8B6-428E-B12C-9732F4568002}">
      <dgm:prSet/>
      <dgm:spPr/>
      <dgm:t>
        <a:bodyPr/>
        <a:lstStyle/>
        <a:p>
          <a:endParaRPr lang="ru-RU"/>
        </a:p>
      </dgm:t>
    </dgm:pt>
    <dgm:pt modelId="{D418F6AA-44AC-4E6D-84B2-5D1898C753AB}" type="sibTrans" cxnId="{73B380C2-F8B6-428E-B12C-9732F4568002}">
      <dgm:prSet/>
      <dgm:spPr/>
      <dgm:t>
        <a:bodyPr/>
        <a:lstStyle/>
        <a:p>
          <a:endParaRPr lang="ru-RU"/>
        </a:p>
      </dgm:t>
    </dgm:pt>
    <dgm:pt modelId="{F4B2AB15-F815-4A95-9E03-6F9095E5F10F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sz="2000" b="1" u="none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Комплект «Знаковые конструкторы»</a:t>
          </a:r>
        </a:p>
        <a:p>
          <a:pPr algn="ctr"/>
          <a:r>
            <a:rPr lang="ru-RU" sz="2000" b="0" u="none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(волшебная восьмёрка, шнур затейник)</a:t>
          </a:r>
        </a:p>
      </dgm:t>
    </dgm:pt>
    <dgm:pt modelId="{7741D682-6F9E-4A8C-8BC0-31828F71CE1D}" type="parTrans" cxnId="{C6F1C5C0-FEEC-4DD1-8A0A-47F2F334C4D8}">
      <dgm:prSet/>
      <dgm:spPr/>
      <dgm:t>
        <a:bodyPr/>
        <a:lstStyle/>
        <a:p>
          <a:endParaRPr lang="ru-RU"/>
        </a:p>
      </dgm:t>
    </dgm:pt>
    <dgm:pt modelId="{E9063615-4C46-428F-8376-15091D4C7ACC}" type="sibTrans" cxnId="{C6F1C5C0-FEEC-4DD1-8A0A-47F2F334C4D8}">
      <dgm:prSet/>
      <dgm:spPr/>
      <dgm:t>
        <a:bodyPr/>
        <a:lstStyle/>
        <a:p>
          <a:endParaRPr lang="ru-RU"/>
        </a:p>
      </dgm:t>
    </dgm:pt>
    <dgm:pt modelId="{B75342BF-E74E-4629-9AC8-A81D1CB81E94}">
      <dgm:prSet phldrT="[Текст]" custScaleX="104380" custRadScaleRad="92259" custRadScaleInc="3573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022298AC-D3F0-41BC-90D3-D80D5DCEC138}" type="parTrans" cxnId="{3D773CB5-715A-470B-B92C-BD172D8E3C98}">
      <dgm:prSet/>
      <dgm:spPr/>
      <dgm:t>
        <a:bodyPr/>
        <a:lstStyle/>
        <a:p>
          <a:endParaRPr lang="ru-RU"/>
        </a:p>
      </dgm:t>
    </dgm:pt>
    <dgm:pt modelId="{A152A47C-46B0-483B-83BB-2CDB4473B861}" type="sibTrans" cxnId="{3D773CB5-715A-470B-B92C-BD172D8E3C98}">
      <dgm:prSet/>
      <dgm:spPr/>
      <dgm:t>
        <a:bodyPr/>
        <a:lstStyle/>
        <a:p>
          <a:endParaRPr lang="ru-RU"/>
        </a:p>
      </dgm:t>
    </dgm:pt>
    <dgm:pt modelId="{34659143-F87B-4188-BB12-B0EC4BE060CC}">
      <dgm:prSet custT="1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pPr>
            <a:lnSpc>
              <a:spcPct val="90000"/>
            </a:lnSpc>
          </a:pPr>
          <a:r>
            <a:rPr lang="ru-RU" sz="2000" b="1" dirty="0" smtClean="0">
              <a:solidFill>
                <a:srgbClr val="8E3432"/>
              </a:solidFill>
              <a:latin typeface="Times New Roman" pitchFamily="18" charset="0"/>
              <a:cs typeface="Times New Roman" pitchFamily="18" charset="0"/>
            </a:rPr>
            <a:t>Комплект </a:t>
          </a:r>
        </a:p>
        <a:p>
          <a:pPr>
            <a:lnSpc>
              <a:spcPct val="90000"/>
            </a:lnSpc>
          </a:pPr>
          <a:r>
            <a:rPr lang="ru-RU" sz="2000" b="1" dirty="0" smtClean="0">
              <a:solidFill>
                <a:srgbClr val="8E3432"/>
              </a:solidFill>
              <a:latin typeface="Times New Roman" pitchFamily="18" charset="0"/>
              <a:cs typeface="Times New Roman" pitchFamily="18" charset="0"/>
            </a:rPr>
            <a:t>«Игровой квадрат»</a:t>
          </a:r>
        </a:p>
        <a:p>
          <a:pPr>
            <a:lnSpc>
              <a:spcPct val="100000"/>
            </a:lnSpc>
          </a:pPr>
          <a:r>
            <a:rPr lang="ru-RU" sz="2000" b="1" dirty="0" smtClean="0">
              <a:solidFill>
                <a:srgbClr val="8E3432"/>
              </a:solidFill>
              <a:latin typeface="Times New Roman" pitchFamily="18" charset="0"/>
              <a:cs typeface="Times New Roman" pitchFamily="18" charset="0"/>
            </a:rPr>
            <a:t>+</a:t>
          </a:r>
        </a:p>
        <a:p>
          <a:pPr>
            <a:lnSpc>
              <a:spcPct val="90000"/>
            </a:lnSpc>
          </a:pPr>
          <a:r>
            <a:rPr lang="ru-RU" sz="2000" b="1" dirty="0" smtClean="0">
              <a:solidFill>
                <a:srgbClr val="8E3432"/>
              </a:solidFill>
              <a:latin typeface="Times New Roman" pitchFamily="18" charset="0"/>
              <a:cs typeface="Times New Roman" pitchFamily="18" charset="0"/>
            </a:rPr>
            <a:t>Кораблик </a:t>
          </a:r>
        </a:p>
        <a:p>
          <a:pPr>
            <a:lnSpc>
              <a:spcPct val="90000"/>
            </a:lnSpc>
          </a:pPr>
          <a:r>
            <a:rPr lang="ru-RU" sz="2000" b="1" dirty="0" smtClean="0">
              <a:solidFill>
                <a:srgbClr val="8E3432"/>
              </a:solidFill>
              <a:latin typeface="Times New Roman" pitchFamily="18" charset="0"/>
              <a:cs typeface="Times New Roman" pitchFamily="18" charset="0"/>
            </a:rPr>
            <a:t>«Плюх-Плюх», «Брызг-брызг»</a:t>
          </a:r>
          <a:endParaRPr lang="ru-RU" sz="2000" b="1" dirty="0">
            <a:solidFill>
              <a:srgbClr val="8E3432"/>
            </a:solidFill>
            <a:latin typeface="Times New Roman" pitchFamily="18" charset="0"/>
            <a:cs typeface="Times New Roman" pitchFamily="18" charset="0"/>
          </a:endParaRPr>
        </a:p>
      </dgm:t>
    </dgm:pt>
    <dgm:pt modelId="{B712CB4E-A7A8-4C5F-AE74-293943935E4F}" type="parTrans" cxnId="{6311CD2E-910A-4E07-96E5-8097866B7057}">
      <dgm:prSet/>
      <dgm:spPr/>
      <dgm:t>
        <a:bodyPr/>
        <a:lstStyle/>
        <a:p>
          <a:endParaRPr lang="ru-RU"/>
        </a:p>
      </dgm:t>
    </dgm:pt>
    <dgm:pt modelId="{ADF3086D-0C3E-4246-8470-94FB48A88CA6}" type="sibTrans" cxnId="{6311CD2E-910A-4E07-96E5-8097866B7057}">
      <dgm:prSet/>
      <dgm:spPr/>
      <dgm:t>
        <a:bodyPr/>
        <a:lstStyle/>
        <a:p>
          <a:endParaRPr lang="ru-RU"/>
        </a:p>
      </dgm:t>
    </dgm:pt>
    <dgm:pt modelId="{080F5A3E-4C37-4AD0-9880-2E85DBD683DF}" type="pres">
      <dgm:prSet presAssocID="{205BD3A8-AF39-4A25-BB6E-B1B304B2E6F2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60577ED-DEE4-4E4B-829A-FF473127F590}" type="pres">
      <dgm:prSet presAssocID="{666A840A-C9EB-42ED-91E1-A788F1447F4C}" presName="centerShape" presStyleLbl="node0" presStyleIdx="0" presStyleCnt="1" custLinFactNeighborX="2898" custLinFactNeighborY="760"/>
      <dgm:spPr/>
      <dgm:t>
        <a:bodyPr/>
        <a:lstStyle/>
        <a:p>
          <a:endParaRPr lang="ru-RU"/>
        </a:p>
      </dgm:t>
    </dgm:pt>
    <dgm:pt modelId="{8FB97791-FD66-4E28-9414-83063BECD330}" type="pres">
      <dgm:prSet presAssocID="{B712CB4E-A7A8-4C5F-AE74-293943935E4F}" presName="parTrans" presStyleLbl="bgSibTrans2D1" presStyleIdx="0" presStyleCnt="6" custScaleX="111458"/>
      <dgm:spPr/>
      <dgm:t>
        <a:bodyPr/>
        <a:lstStyle/>
        <a:p>
          <a:endParaRPr lang="ru-RU"/>
        </a:p>
      </dgm:t>
    </dgm:pt>
    <dgm:pt modelId="{9B6386C4-3F03-47BD-AFCA-AF68AC91F1B8}" type="pres">
      <dgm:prSet presAssocID="{34659143-F87B-4188-BB12-B0EC4BE060CC}" presName="node" presStyleLbl="node1" presStyleIdx="0" presStyleCnt="6" custScaleX="157355" custScaleY="165611" custRadScaleRad="87532" custRadScaleInc="-42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6EF9F1-0406-44E5-BF6C-4C883DB05388}" type="pres">
      <dgm:prSet presAssocID="{E777B712-F918-4C20-9453-B147673066D9}" presName="parTrans" presStyleLbl="bgSibTrans2D1" presStyleIdx="1" presStyleCnt="6"/>
      <dgm:spPr/>
      <dgm:t>
        <a:bodyPr/>
        <a:lstStyle/>
        <a:p>
          <a:endParaRPr lang="ru-RU"/>
        </a:p>
      </dgm:t>
    </dgm:pt>
    <dgm:pt modelId="{5FFED913-921A-4A8B-BE3C-9801904B6894}" type="pres">
      <dgm:prSet presAssocID="{91FC7ECA-115B-4BE9-AE2C-C63C03A48ECB}" presName="node" presStyleLbl="node1" presStyleIdx="1" presStyleCnt="6" custScaleX="139187" custScaleY="141467" custRadScaleRad="102820" custRadScaleInc="-18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C1B20D-8E93-45A5-9090-A266E50DCED8}" type="pres">
      <dgm:prSet presAssocID="{AB74B9DA-2F16-47E9-8685-2C18BB848F9B}" presName="parTrans" presStyleLbl="bgSibTrans2D1" presStyleIdx="2" presStyleCnt="6"/>
      <dgm:spPr/>
      <dgm:t>
        <a:bodyPr/>
        <a:lstStyle/>
        <a:p>
          <a:endParaRPr lang="ru-RU"/>
        </a:p>
      </dgm:t>
    </dgm:pt>
    <dgm:pt modelId="{C2892250-6225-49D9-8581-562713ED3558}" type="pres">
      <dgm:prSet presAssocID="{2D53A53D-8A61-426E-8EC0-9CC2830DC2B6}" presName="node" presStyleLbl="node1" presStyleIdx="2" presStyleCnt="6" custScaleX="141791" custScaleY="110109" custRadScaleRad="127162" custRadScaleInc="-403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9288BB-9758-4DFD-AA8F-C6126C4644D4}" type="pres">
      <dgm:prSet presAssocID="{184F49F6-AF86-4DD9-9AF1-DD40BB5C7DE7}" presName="parTrans" presStyleLbl="bgSibTrans2D1" presStyleIdx="3" presStyleCnt="6"/>
      <dgm:spPr/>
      <dgm:t>
        <a:bodyPr/>
        <a:lstStyle/>
        <a:p>
          <a:endParaRPr lang="ru-RU"/>
        </a:p>
      </dgm:t>
    </dgm:pt>
    <dgm:pt modelId="{90560EEC-4EF5-4BBA-87DB-F77CE68717DC}" type="pres">
      <dgm:prSet presAssocID="{AB145A03-4451-48E8-8196-BB02B505332D}" presName="node" presStyleLbl="node1" presStyleIdx="3" presStyleCnt="6" custScaleX="143307" custScaleY="155281" custRadScaleRad="96959" custRadScaleInc="-349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D7EE0B-B678-4F6C-AB14-1F9572D147B1}" type="pres">
      <dgm:prSet presAssocID="{D6FFE33D-EA7E-4B63-BA1E-6B31C6D3E928}" presName="parTrans" presStyleLbl="bgSibTrans2D1" presStyleIdx="4" presStyleCnt="6"/>
      <dgm:spPr/>
      <dgm:t>
        <a:bodyPr/>
        <a:lstStyle/>
        <a:p>
          <a:endParaRPr lang="ru-RU"/>
        </a:p>
      </dgm:t>
    </dgm:pt>
    <dgm:pt modelId="{8B2C14F8-F423-4407-9A6B-861F929C1AF6}" type="pres">
      <dgm:prSet presAssocID="{896B3C6C-8BFF-49CA-9AF9-8E269034AA06}" presName="node" presStyleLbl="node1" presStyleIdx="4" presStyleCnt="6" custScaleX="123355" custScaleY="225355" custRadScaleRad="118183" custRadScaleInc="-335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25EB71-857E-416E-AECA-A7FB5BE28E3A}" type="pres">
      <dgm:prSet presAssocID="{7741D682-6F9E-4A8C-8BC0-31828F71CE1D}" presName="parTrans" presStyleLbl="bgSibTrans2D1" presStyleIdx="5" presStyleCnt="6"/>
      <dgm:spPr/>
      <dgm:t>
        <a:bodyPr/>
        <a:lstStyle/>
        <a:p>
          <a:endParaRPr lang="ru-RU"/>
        </a:p>
      </dgm:t>
    </dgm:pt>
    <dgm:pt modelId="{40E5600D-8896-42CF-BC59-A18AA6BBBFE5}" type="pres">
      <dgm:prSet presAssocID="{F4B2AB15-F815-4A95-9E03-6F9095E5F10F}" presName="node" presStyleLbl="node1" presStyleIdx="5" presStyleCnt="6" custScaleX="126769" custScaleY="152492" custRadScaleRad="87577" custRadScaleInc="-205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579212C-FBD5-47A2-891C-6BBFAF5485BC}" type="presOf" srcId="{205BD3A8-AF39-4A25-BB6E-B1B304B2E6F2}" destId="{080F5A3E-4C37-4AD0-9880-2E85DBD683DF}" srcOrd="0" destOrd="0" presId="urn:microsoft.com/office/officeart/2005/8/layout/radial4"/>
    <dgm:cxn modelId="{1CE6E9F5-DDD8-4117-9C87-16D2CC6FE907}" type="presOf" srcId="{AB74B9DA-2F16-47E9-8685-2C18BB848F9B}" destId="{04C1B20D-8E93-45A5-9090-A266E50DCED8}" srcOrd="0" destOrd="0" presId="urn:microsoft.com/office/officeart/2005/8/layout/radial4"/>
    <dgm:cxn modelId="{13BE2319-777D-4B77-B848-CEA15811E0B9}" type="presOf" srcId="{AB145A03-4451-48E8-8196-BB02B505332D}" destId="{90560EEC-4EF5-4BBA-87DB-F77CE68717DC}" srcOrd="0" destOrd="0" presId="urn:microsoft.com/office/officeart/2005/8/layout/radial4"/>
    <dgm:cxn modelId="{3D773CB5-715A-470B-B92C-BD172D8E3C98}" srcId="{205BD3A8-AF39-4A25-BB6E-B1B304B2E6F2}" destId="{B75342BF-E74E-4629-9AC8-A81D1CB81E94}" srcOrd="1" destOrd="0" parTransId="{022298AC-D3F0-41BC-90D3-D80D5DCEC138}" sibTransId="{A152A47C-46B0-483B-83BB-2CDB4473B861}"/>
    <dgm:cxn modelId="{8ABBADC1-8F40-4A21-9261-15ECF04007FD}" type="presOf" srcId="{2D53A53D-8A61-426E-8EC0-9CC2830DC2B6}" destId="{C2892250-6225-49D9-8581-562713ED3558}" srcOrd="0" destOrd="0" presId="urn:microsoft.com/office/officeart/2005/8/layout/radial4"/>
    <dgm:cxn modelId="{B5A6E8B9-DE05-4AAC-B06D-85ED25883E9B}" type="presOf" srcId="{D6FFE33D-EA7E-4B63-BA1E-6B31C6D3E928}" destId="{52D7EE0B-B678-4F6C-AB14-1F9572D147B1}" srcOrd="0" destOrd="0" presId="urn:microsoft.com/office/officeart/2005/8/layout/radial4"/>
    <dgm:cxn modelId="{FAE5683A-D50D-467B-A435-0A4188D4FBD2}" type="presOf" srcId="{666A840A-C9EB-42ED-91E1-A788F1447F4C}" destId="{160577ED-DEE4-4E4B-829A-FF473127F590}" srcOrd="0" destOrd="0" presId="urn:microsoft.com/office/officeart/2005/8/layout/radial4"/>
    <dgm:cxn modelId="{A0D0A3B9-D3CE-4CBA-A036-F3B821212A8C}" type="presOf" srcId="{B712CB4E-A7A8-4C5F-AE74-293943935E4F}" destId="{8FB97791-FD66-4E28-9414-83063BECD330}" srcOrd="0" destOrd="0" presId="urn:microsoft.com/office/officeart/2005/8/layout/radial4"/>
    <dgm:cxn modelId="{1B630F2C-3904-4BB1-B098-A8003857FDF4}" type="presOf" srcId="{7741D682-6F9E-4A8C-8BC0-31828F71CE1D}" destId="{EA25EB71-857E-416E-AECA-A7FB5BE28E3A}" srcOrd="0" destOrd="0" presId="urn:microsoft.com/office/officeart/2005/8/layout/radial4"/>
    <dgm:cxn modelId="{6F400DFB-0E5C-451A-A4FA-A344EC5BB04C}" srcId="{666A840A-C9EB-42ED-91E1-A788F1447F4C}" destId="{2D53A53D-8A61-426E-8EC0-9CC2830DC2B6}" srcOrd="2" destOrd="0" parTransId="{AB74B9DA-2F16-47E9-8685-2C18BB848F9B}" sibTransId="{7BD6ED84-F9DE-452F-85BC-E0AC4804D3DB}"/>
    <dgm:cxn modelId="{170F2939-9768-411B-9AA9-97000325E4A7}" type="presOf" srcId="{896B3C6C-8BFF-49CA-9AF9-8E269034AA06}" destId="{8B2C14F8-F423-4407-9A6B-861F929C1AF6}" srcOrd="0" destOrd="0" presId="urn:microsoft.com/office/officeart/2005/8/layout/radial4"/>
    <dgm:cxn modelId="{DFBC80EF-0DB9-45B5-BC3D-9D7D6EB1E5C0}" type="presOf" srcId="{184F49F6-AF86-4DD9-9AF1-DD40BB5C7DE7}" destId="{3E9288BB-9758-4DFD-AA8F-C6126C4644D4}" srcOrd="0" destOrd="0" presId="urn:microsoft.com/office/officeart/2005/8/layout/radial4"/>
    <dgm:cxn modelId="{0AE84E6D-BF69-4D32-A5D9-4B4B639D323C}" srcId="{666A840A-C9EB-42ED-91E1-A788F1447F4C}" destId="{91FC7ECA-115B-4BE9-AE2C-C63C03A48ECB}" srcOrd="1" destOrd="0" parTransId="{E777B712-F918-4C20-9453-B147673066D9}" sibTransId="{0F53FB58-8055-4B64-83D9-A2581C1FC9EC}"/>
    <dgm:cxn modelId="{A89834B4-1DCB-4892-8BFA-B80F0076B3E8}" type="presOf" srcId="{91FC7ECA-115B-4BE9-AE2C-C63C03A48ECB}" destId="{5FFED913-921A-4A8B-BE3C-9801904B6894}" srcOrd="0" destOrd="0" presId="urn:microsoft.com/office/officeart/2005/8/layout/radial4"/>
    <dgm:cxn modelId="{BA2E572D-45D1-48F2-92D8-619EAD2B2E68}" type="presOf" srcId="{F4B2AB15-F815-4A95-9E03-6F9095E5F10F}" destId="{40E5600D-8896-42CF-BC59-A18AA6BBBFE5}" srcOrd="0" destOrd="0" presId="urn:microsoft.com/office/officeart/2005/8/layout/radial4"/>
    <dgm:cxn modelId="{6311CD2E-910A-4E07-96E5-8097866B7057}" srcId="{666A840A-C9EB-42ED-91E1-A788F1447F4C}" destId="{34659143-F87B-4188-BB12-B0EC4BE060CC}" srcOrd="0" destOrd="0" parTransId="{B712CB4E-A7A8-4C5F-AE74-293943935E4F}" sibTransId="{ADF3086D-0C3E-4246-8470-94FB48A88CA6}"/>
    <dgm:cxn modelId="{36E75D9D-9A25-43FC-90B0-31FCE74808CA}" srcId="{205BD3A8-AF39-4A25-BB6E-B1B304B2E6F2}" destId="{666A840A-C9EB-42ED-91E1-A788F1447F4C}" srcOrd="0" destOrd="0" parTransId="{CCFD70D9-388C-461F-AABB-7D6B871B170D}" sibTransId="{D76412BF-C274-46EE-9A50-9469868ED8E4}"/>
    <dgm:cxn modelId="{73B380C2-F8B6-428E-B12C-9732F4568002}" srcId="{666A840A-C9EB-42ED-91E1-A788F1447F4C}" destId="{896B3C6C-8BFF-49CA-9AF9-8E269034AA06}" srcOrd="4" destOrd="0" parTransId="{D6FFE33D-EA7E-4B63-BA1E-6B31C6D3E928}" sibTransId="{D418F6AA-44AC-4E6D-84B2-5D1898C753AB}"/>
    <dgm:cxn modelId="{75259229-026E-42E7-9CA8-17E12F293EAC}" type="presOf" srcId="{E777B712-F918-4C20-9453-B147673066D9}" destId="{2C6EF9F1-0406-44E5-BF6C-4C883DB05388}" srcOrd="0" destOrd="0" presId="urn:microsoft.com/office/officeart/2005/8/layout/radial4"/>
    <dgm:cxn modelId="{73AF733A-7922-441A-867A-0910354C2385}" type="presOf" srcId="{34659143-F87B-4188-BB12-B0EC4BE060CC}" destId="{9B6386C4-3F03-47BD-AFCA-AF68AC91F1B8}" srcOrd="0" destOrd="0" presId="urn:microsoft.com/office/officeart/2005/8/layout/radial4"/>
    <dgm:cxn modelId="{C6F1C5C0-FEEC-4DD1-8A0A-47F2F334C4D8}" srcId="{666A840A-C9EB-42ED-91E1-A788F1447F4C}" destId="{F4B2AB15-F815-4A95-9E03-6F9095E5F10F}" srcOrd="5" destOrd="0" parTransId="{7741D682-6F9E-4A8C-8BC0-31828F71CE1D}" sibTransId="{E9063615-4C46-428F-8376-15091D4C7ACC}"/>
    <dgm:cxn modelId="{A7065C4C-4005-43E5-B6A2-4D9AEF544F3E}" srcId="{666A840A-C9EB-42ED-91E1-A788F1447F4C}" destId="{AB145A03-4451-48E8-8196-BB02B505332D}" srcOrd="3" destOrd="0" parTransId="{184F49F6-AF86-4DD9-9AF1-DD40BB5C7DE7}" sibTransId="{F10DD508-D49A-4779-847C-02557FC9E446}"/>
    <dgm:cxn modelId="{8D4010D7-B8ED-44E8-8289-830CAFF82A9E}" type="presParOf" srcId="{080F5A3E-4C37-4AD0-9880-2E85DBD683DF}" destId="{160577ED-DEE4-4E4B-829A-FF473127F590}" srcOrd="0" destOrd="0" presId="urn:microsoft.com/office/officeart/2005/8/layout/radial4"/>
    <dgm:cxn modelId="{8634A689-D81C-4D13-A29F-FB332878531C}" type="presParOf" srcId="{080F5A3E-4C37-4AD0-9880-2E85DBD683DF}" destId="{8FB97791-FD66-4E28-9414-83063BECD330}" srcOrd="1" destOrd="0" presId="urn:microsoft.com/office/officeart/2005/8/layout/radial4"/>
    <dgm:cxn modelId="{0F5511A6-2C4D-4E22-93EC-4E9F587585D0}" type="presParOf" srcId="{080F5A3E-4C37-4AD0-9880-2E85DBD683DF}" destId="{9B6386C4-3F03-47BD-AFCA-AF68AC91F1B8}" srcOrd="2" destOrd="0" presId="urn:microsoft.com/office/officeart/2005/8/layout/radial4"/>
    <dgm:cxn modelId="{E38186B4-7A35-4389-9D5F-3B5DE3E79598}" type="presParOf" srcId="{080F5A3E-4C37-4AD0-9880-2E85DBD683DF}" destId="{2C6EF9F1-0406-44E5-BF6C-4C883DB05388}" srcOrd="3" destOrd="0" presId="urn:microsoft.com/office/officeart/2005/8/layout/radial4"/>
    <dgm:cxn modelId="{89801E78-6554-4D92-BEA4-BC67A165B0E6}" type="presParOf" srcId="{080F5A3E-4C37-4AD0-9880-2E85DBD683DF}" destId="{5FFED913-921A-4A8B-BE3C-9801904B6894}" srcOrd="4" destOrd="0" presId="urn:microsoft.com/office/officeart/2005/8/layout/radial4"/>
    <dgm:cxn modelId="{6A15E455-CEE7-4675-9D82-EC6404710E39}" type="presParOf" srcId="{080F5A3E-4C37-4AD0-9880-2E85DBD683DF}" destId="{04C1B20D-8E93-45A5-9090-A266E50DCED8}" srcOrd="5" destOrd="0" presId="urn:microsoft.com/office/officeart/2005/8/layout/radial4"/>
    <dgm:cxn modelId="{1D50D42E-0705-40ED-A41C-19A05FD58493}" type="presParOf" srcId="{080F5A3E-4C37-4AD0-9880-2E85DBD683DF}" destId="{C2892250-6225-49D9-8581-562713ED3558}" srcOrd="6" destOrd="0" presId="urn:microsoft.com/office/officeart/2005/8/layout/radial4"/>
    <dgm:cxn modelId="{02896886-C075-47A8-AC4D-CD1B3BD22B2E}" type="presParOf" srcId="{080F5A3E-4C37-4AD0-9880-2E85DBD683DF}" destId="{3E9288BB-9758-4DFD-AA8F-C6126C4644D4}" srcOrd="7" destOrd="0" presId="urn:microsoft.com/office/officeart/2005/8/layout/radial4"/>
    <dgm:cxn modelId="{4992C476-5235-4052-9F4A-456AF75663BD}" type="presParOf" srcId="{080F5A3E-4C37-4AD0-9880-2E85DBD683DF}" destId="{90560EEC-4EF5-4BBA-87DB-F77CE68717DC}" srcOrd="8" destOrd="0" presId="urn:microsoft.com/office/officeart/2005/8/layout/radial4"/>
    <dgm:cxn modelId="{5D0759AE-1DCB-49E2-9A8A-D1C5B89850EE}" type="presParOf" srcId="{080F5A3E-4C37-4AD0-9880-2E85DBD683DF}" destId="{52D7EE0B-B678-4F6C-AB14-1F9572D147B1}" srcOrd="9" destOrd="0" presId="urn:microsoft.com/office/officeart/2005/8/layout/radial4"/>
    <dgm:cxn modelId="{E9A7C717-B6E2-4138-934E-2031176BDD8C}" type="presParOf" srcId="{080F5A3E-4C37-4AD0-9880-2E85DBD683DF}" destId="{8B2C14F8-F423-4407-9A6B-861F929C1AF6}" srcOrd="10" destOrd="0" presId="urn:microsoft.com/office/officeart/2005/8/layout/radial4"/>
    <dgm:cxn modelId="{9C8730DA-D81F-4341-A259-449B36242B48}" type="presParOf" srcId="{080F5A3E-4C37-4AD0-9880-2E85DBD683DF}" destId="{EA25EB71-857E-416E-AECA-A7FB5BE28E3A}" srcOrd="11" destOrd="0" presId="urn:microsoft.com/office/officeart/2005/8/layout/radial4"/>
    <dgm:cxn modelId="{632F00E4-8EA7-488B-97F6-A923162E5D12}" type="presParOf" srcId="{080F5A3E-4C37-4AD0-9880-2E85DBD683DF}" destId="{40E5600D-8896-42CF-BC59-A18AA6BBBFE5}" srcOrd="12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88BF042-8389-4201-B2DD-A6423FD9E145}" type="doc">
      <dgm:prSet loTypeId="urn:microsoft.com/office/officeart/2005/8/layout/hierarchy2" loCatId="hierarchy" qsTypeId="urn:microsoft.com/office/officeart/2005/8/quickstyle/simple1" qsCatId="simple" csTypeId="urn:microsoft.com/office/officeart/2005/8/colors/colorful2" csCatId="colorful" phldr="1"/>
      <dgm:spPr/>
    </dgm:pt>
    <dgm:pt modelId="{2802B8EA-62A0-4E91-8188-954D1895216A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400" b="0" i="0" u="none" strike="noStrike" cap="none" normalizeH="0" baseline="0" dirty="0" smtClean="0">
              <a:ln/>
              <a:effectLst/>
              <a:latin typeface="Times New Roman" pitchFamily="18" charset="0"/>
            </a:rPr>
            <a:t> </a:t>
          </a:r>
          <a:r>
            <a:rPr kumimoji="0" lang="ru-RU" sz="2400" b="1" i="0" u="sng" strike="noStrike" cap="none" normalizeH="0" baseline="0" dirty="0" smtClean="0">
              <a:ln/>
              <a:effectLst/>
              <a:latin typeface="Times New Roman" pitchFamily="18" charset="0"/>
            </a:rPr>
            <a:t>«Черепашки»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sz="2400" b="1" i="0" u="sng" strike="noStrike" cap="none" normalizeH="0" baseline="0" dirty="0" smtClean="0">
            <a:ln/>
            <a:effectLst/>
            <a:latin typeface="Times New Roman" pitchFamily="18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400" b="0" i="0" u="none" strike="noStrike" cap="none" normalizeH="0" baseline="0" dirty="0" smtClean="0">
              <a:ln/>
              <a:effectLst/>
              <a:latin typeface="Times New Roman" pitchFamily="18" charset="0"/>
            </a:rPr>
            <a:t>планирование по сенсорному развитию детей раннего и младшего  возраста</a:t>
          </a:r>
        </a:p>
      </dgm:t>
    </dgm:pt>
    <dgm:pt modelId="{0814CACB-AFE3-4B99-996E-E67299BD2D7F}" type="parTrans" cxnId="{CA2D393D-1C22-42E5-90E4-F8D9065014C3}">
      <dgm:prSet/>
      <dgm:spPr/>
      <dgm:t>
        <a:bodyPr/>
        <a:lstStyle/>
        <a:p>
          <a:endParaRPr lang="ru-RU"/>
        </a:p>
      </dgm:t>
    </dgm:pt>
    <dgm:pt modelId="{6B2BC64B-1172-48F9-A640-13D17BC98910}" type="sibTrans" cxnId="{CA2D393D-1C22-42E5-90E4-F8D9065014C3}">
      <dgm:prSet/>
      <dgm:spPr/>
      <dgm:t>
        <a:bodyPr/>
        <a:lstStyle/>
        <a:p>
          <a:endParaRPr lang="ru-RU"/>
        </a:p>
      </dgm:t>
    </dgm:pt>
    <dgm:pt modelId="{BCC5756D-99D6-4F6B-8633-BB5A2E5239BC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400" b="1" i="0" u="none" strike="noStrike" cap="none" normalizeH="0" baseline="0" dirty="0" smtClean="0">
              <a:ln/>
              <a:effectLst/>
              <a:latin typeface="Times New Roman" pitchFamily="18" charset="0"/>
              <a:cs typeface="Times New Roman" pitchFamily="18" charset="0"/>
            </a:rPr>
            <a:t>27 игровых ситуаций</a:t>
          </a:r>
        </a:p>
      </dgm:t>
    </dgm:pt>
    <dgm:pt modelId="{90B158CB-F232-4A0D-AF07-F470DCA2F7FA}" type="parTrans" cxnId="{5286B9EB-56F7-45E0-807E-8AB81EA4F36E}">
      <dgm:prSet/>
      <dgm:spPr/>
      <dgm:t>
        <a:bodyPr/>
        <a:lstStyle/>
        <a:p>
          <a:endParaRPr lang="ru-RU"/>
        </a:p>
      </dgm:t>
    </dgm:pt>
    <dgm:pt modelId="{F6AB6DE7-5014-4CCB-974D-FACD771558DD}" type="sibTrans" cxnId="{5286B9EB-56F7-45E0-807E-8AB81EA4F36E}">
      <dgm:prSet/>
      <dgm:spPr/>
      <dgm:t>
        <a:bodyPr/>
        <a:lstStyle/>
        <a:p>
          <a:endParaRPr lang="ru-RU"/>
        </a:p>
      </dgm:t>
    </dgm:pt>
    <dgm:pt modelId="{269B304C-F8F4-47C3-8B4D-0C9E2F72C92F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lang="ru-RU" sz="2400" b="1" u="none" dirty="0" smtClean="0">
              <a:latin typeface="Times New Roman" pitchFamily="18" charset="0"/>
              <a:cs typeface="Times New Roman" pitchFamily="18" charset="0"/>
            </a:rPr>
            <a:t>Интеграция образовательных областей: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400" b="1" i="0" u="none" strike="noStrike" cap="none" normalizeH="0" baseline="0" dirty="0" smtClean="0">
              <a:ln/>
              <a:effectLst/>
              <a:latin typeface="Times New Roman" pitchFamily="18" charset="0"/>
              <a:cs typeface="Times New Roman" pitchFamily="18" charset="0"/>
            </a:rPr>
            <a:t>видов детской деятельности</a:t>
          </a:r>
          <a:endParaRPr kumimoji="0" lang="ru-RU" sz="2400" b="0" i="0" u="none" strike="noStrike" cap="none" normalizeH="0" baseline="0" dirty="0" smtClean="0">
            <a:ln/>
            <a:effectLst/>
            <a:latin typeface="Times New Roman" pitchFamily="18" charset="0"/>
            <a:cs typeface="Times New Roman" pitchFamily="18" charset="0"/>
          </a:endParaRPr>
        </a:p>
      </dgm:t>
    </dgm:pt>
    <dgm:pt modelId="{3719683E-A585-481D-90D8-757536CF55D3}" type="parTrans" cxnId="{DC3F0DB5-50BC-4DAC-9E33-A4CB03DFE5B2}">
      <dgm:prSet/>
      <dgm:spPr/>
      <dgm:t>
        <a:bodyPr/>
        <a:lstStyle/>
        <a:p>
          <a:endParaRPr lang="ru-RU"/>
        </a:p>
      </dgm:t>
    </dgm:pt>
    <dgm:pt modelId="{844D8C53-5573-4A98-9197-A2B5326E8890}" type="sibTrans" cxnId="{DC3F0DB5-50BC-4DAC-9E33-A4CB03DFE5B2}">
      <dgm:prSet/>
      <dgm:spPr/>
      <dgm:t>
        <a:bodyPr/>
        <a:lstStyle/>
        <a:p>
          <a:endParaRPr lang="ru-RU"/>
        </a:p>
      </dgm:t>
    </dgm:pt>
    <dgm:pt modelId="{135181BE-099D-4246-98B5-BF727B2E9B09}">
      <dgm:prSet custT="1"/>
      <dgm:spPr/>
      <dgm:t>
        <a:bodyPr/>
        <a:lstStyle/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400" b="1" i="0" u="none" strike="noStrike" cap="none" normalizeH="0" baseline="0" dirty="0" smtClean="0">
              <a:ln/>
              <a:solidFill>
                <a:schemeClr val="bg1"/>
              </a:solidFill>
              <a:effectLst/>
              <a:latin typeface="Times New Roman" pitchFamily="18" charset="0"/>
            </a:rPr>
            <a:t>С использованием сказочных образов (Пчёлка Жужжа, Гусеница Фифа, Ворон Метр  </a:t>
          </a:r>
        </a:p>
      </dgm:t>
    </dgm:pt>
    <dgm:pt modelId="{7B57E316-4E69-4B95-86AB-ADC985E6A15E}" type="parTrans" cxnId="{629507EE-F781-46D4-8A40-E31B7F7A45FE}">
      <dgm:prSet/>
      <dgm:spPr/>
      <dgm:t>
        <a:bodyPr/>
        <a:lstStyle/>
        <a:p>
          <a:endParaRPr lang="ru-RU"/>
        </a:p>
      </dgm:t>
    </dgm:pt>
    <dgm:pt modelId="{2DC8EC46-D657-4A23-880A-AA9D401C7F98}" type="sibTrans" cxnId="{629507EE-F781-46D4-8A40-E31B7F7A45FE}">
      <dgm:prSet/>
      <dgm:spPr/>
      <dgm:t>
        <a:bodyPr/>
        <a:lstStyle/>
        <a:p>
          <a:endParaRPr lang="ru-RU"/>
        </a:p>
      </dgm:t>
    </dgm:pt>
    <dgm:pt modelId="{E1B68C09-7263-4526-A552-B307A69C2F87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400" b="1" i="0" u="sng" strike="noStrike" cap="none" normalizeH="0" baseline="0" dirty="0" smtClean="0">
              <a:ln/>
              <a:effectLst/>
              <a:latin typeface="Times New Roman" pitchFamily="18" charset="0"/>
            </a:rPr>
            <a:t> </a:t>
          </a:r>
          <a:r>
            <a:rPr kumimoji="0" lang="ru-RU" sz="2400" b="1" i="0" u="none" strike="noStrike" cap="none" normalizeH="0" baseline="0" dirty="0" smtClean="0">
              <a:ln/>
              <a:effectLst/>
              <a:latin typeface="Times New Roman" pitchFamily="18" charset="0"/>
            </a:rPr>
            <a:t>С учётом лексического планирования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cap="none" normalizeH="0" baseline="0" dirty="0" smtClean="0">
              <a:ln/>
              <a:effectLst/>
              <a:latin typeface="Times New Roman" pitchFamily="18" charset="0"/>
            </a:rPr>
            <a:t>*Мой  детский сад,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cap="none" normalizeH="0" baseline="0" dirty="0" smtClean="0">
              <a:ln/>
              <a:effectLst/>
              <a:latin typeface="Times New Roman" pitchFamily="18" charset="0"/>
            </a:rPr>
            <a:t>*Что нам осень принесла, овощи, фрукты, ягоды, *Золотая осень</a:t>
          </a:r>
        </a:p>
      </dgm:t>
    </dgm:pt>
    <dgm:pt modelId="{B0E79365-1C04-4F2E-B210-2B16B843E4D0}" type="sibTrans" cxnId="{F64C41E4-F00E-4C9D-9FC9-340BDDB7DB2B}">
      <dgm:prSet/>
      <dgm:spPr/>
      <dgm:t>
        <a:bodyPr/>
        <a:lstStyle/>
        <a:p>
          <a:endParaRPr lang="ru-RU"/>
        </a:p>
      </dgm:t>
    </dgm:pt>
    <dgm:pt modelId="{3C0C9B44-D6B2-44B0-A140-797D43DB18FE}" type="parTrans" cxnId="{F64C41E4-F00E-4C9D-9FC9-340BDDB7DB2B}">
      <dgm:prSet/>
      <dgm:spPr/>
      <dgm:t>
        <a:bodyPr/>
        <a:lstStyle/>
        <a:p>
          <a:endParaRPr lang="ru-RU"/>
        </a:p>
      </dgm:t>
    </dgm:pt>
    <dgm:pt modelId="{EBDC53A0-7928-49A3-82D9-369484F350F3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400" b="0" i="0" u="none" strike="noStrike" cap="none" normalizeH="0" baseline="0" dirty="0" smtClean="0">
              <a:ln/>
              <a:effectLst/>
              <a:latin typeface="Times New Roman" pitchFamily="18" charset="0"/>
            </a:rPr>
            <a:t> </a:t>
          </a:r>
          <a:r>
            <a:rPr kumimoji="0" lang="ru-RU" sz="2400" b="1" i="0" u="none" strike="noStrike" cap="none" normalizeH="0" baseline="0" dirty="0" smtClean="0">
              <a:ln/>
              <a:effectLst/>
              <a:latin typeface="Times New Roman" pitchFamily="18" charset="0"/>
            </a:rPr>
            <a:t>Игровые задания 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400" b="1" i="0" u="none" strike="noStrike" cap="none" normalizeH="0" baseline="0" dirty="0" smtClean="0">
              <a:ln/>
              <a:effectLst/>
              <a:latin typeface="Times New Roman" pitchFamily="18" charset="0"/>
            </a:rPr>
            <a:t>( с разным уровнем сложности)</a:t>
          </a:r>
        </a:p>
      </dgm:t>
    </dgm:pt>
    <dgm:pt modelId="{E408F258-5EB8-46BF-AA02-BD9D766C80EA}" type="sibTrans" cxnId="{005075B8-D3C0-48FB-B520-759EDD0E7A09}">
      <dgm:prSet/>
      <dgm:spPr/>
      <dgm:t>
        <a:bodyPr/>
        <a:lstStyle/>
        <a:p>
          <a:endParaRPr lang="ru-RU"/>
        </a:p>
      </dgm:t>
    </dgm:pt>
    <dgm:pt modelId="{81DC8162-D657-4D4E-BEF9-161D723D00BF}" type="parTrans" cxnId="{005075B8-D3C0-48FB-B520-759EDD0E7A09}">
      <dgm:prSet/>
      <dgm:spPr/>
      <dgm:t>
        <a:bodyPr/>
        <a:lstStyle/>
        <a:p>
          <a:endParaRPr lang="ru-RU"/>
        </a:p>
      </dgm:t>
    </dgm:pt>
    <dgm:pt modelId="{23919140-C72F-4FD4-9519-CCDD7258FBF8}" type="pres">
      <dgm:prSet presAssocID="{888BF042-8389-4201-B2DD-A6423FD9E145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E3BA4C02-F61E-4201-9C13-EFC3F332AD72}" type="pres">
      <dgm:prSet presAssocID="{2802B8EA-62A0-4E91-8188-954D1895216A}" presName="root1" presStyleCnt="0"/>
      <dgm:spPr/>
    </dgm:pt>
    <dgm:pt modelId="{2F552F67-77E5-49D3-9951-7F63B3228D30}" type="pres">
      <dgm:prSet presAssocID="{2802B8EA-62A0-4E91-8188-954D1895216A}" presName="LevelOneTextNode" presStyleLbl="node0" presStyleIdx="0" presStyleCnt="1" custScaleX="321565" custScaleY="929946" custLinFactY="67477" custLinFactNeighborX="10795" custLinFactNeighbor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0D85CEE-2925-44FD-A709-5396A66519DD}" type="pres">
      <dgm:prSet presAssocID="{2802B8EA-62A0-4E91-8188-954D1895216A}" presName="level2hierChild" presStyleCnt="0"/>
      <dgm:spPr/>
    </dgm:pt>
    <dgm:pt modelId="{8A9A21CC-B7C7-4572-AC0F-D188B09FFAA7}" type="pres">
      <dgm:prSet presAssocID="{3C0C9B44-D6B2-44B0-A140-797D43DB18FE}" presName="conn2-1" presStyleLbl="parChTrans1D2" presStyleIdx="0" presStyleCnt="5"/>
      <dgm:spPr/>
      <dgm:t>
        <a:bodyPr/>
        <a:lstStyle/>
        <a:p>
          <a:endParaRPr lang="ru-RU"/>
        </a:p>
      </dgm:t>
    </dgm:pt>
    <dgm:pt modelId="{75AE3A36-E89B-476F-9276-481E9A085F05}" type="pres">
      <dgm:prSet presAssocID="{3C0C9B44-D6B2-44B0-A140-797D43DB18FE}" presName="connTx" presStyleLbl="parChTrans1D2" presStyleIdx="0" presStyleCnt="5"/>
      <dgm:spPr/>
      <dgm:t>
        <a:bodyPr/>
        <a:lstStyle/>
        <a:p>
          <a:endParaRPr lang="ru-RU"/>
        </a:p>
      </dgm:t>
    </dgm:pt>
    <dgm:pt modelId="{5464040F-3B8C-4DAB-9CF5-3E46637ED899}" type="pres">
      <dgm:prSet presAssocID="{E1B68C09-7263-4526-A552-B307A69C2F87}" presName="root2" presStyleCnt="0"/>
      <dgm:spPr/>
    </dgm:pt>
    <dgm:pt modelId="{8C9F81FE-EE25-483F-B323-25457DEB0B27}" type="pres">
      <dgm:prSet presAssocID="{E1B68C09-7263-4526-A552-B307A69C2F87}" presName="LevelTwoTextNode" presStyleLbl="node2" presStyleIdx="0" presStyleCnt="5" custScaleX="748010" custScaleY="417960" custLinFactNeighborX="-2524" custLinFactNeighborY="-8840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A0820E9-3503-411B-9413-E364E27405C0}" type="pres">
      <dgm:prSet presAssocID="{E1B68C09-7263-4526-A552-B307A69C2F87}" presName="level3hierChild" presStyleCnt="0"/>
      <dgm:spPr/>
    </dgm:pt>
    <dgm:pt modelId="{C052F096-2CD2-456F-B440-5317CB26E1BA}" type="pres">
      <dgm:prSet presAssocID="{90B158CB-F232-4A0D-AF07-F470DCA2F7FA}" presName="conn2-1" presStyleLbl="parChTrans1D2" presStyleIdx="1" presStyleCnt="5"/>
      <dgm:spPr/>
      <dgm:t>
        <a:bodyPr/>
        <a:lstStyle/>
        <a:p>
          <a:endParaRPr lang="ru-RU"/>
        </a:p>
      </dgm:t>
    </dgm:pt>
    <dgm:pt modelId="{2AA11C21-376F-4385-B87B-80C752E9718C}" type="pres">
      <dgm:prSet presAssocID="{90B158CB-F232-4A0D-AF07-F470DCA2F7FA}" presName="connTx" presStyleLbl="parChTrans1D2" presStyleIdx="1" presStyleCnt="5"/>
      <dgm:spPr/>
      <dgm:t>
        <a:bodyPr/>
        <a:lstStyle/>
        <a:p>
          <a:endParaRPr lang="ru-RU"/>
        </a:p>
      </dgm:t>
    </dgm:pt>
    <dgm:pt modelId="{AC0511C0-7E9C-4E0C-922D-06E0750479FC}" type="pres">
      <dgm:prSet presAssocID="{BCC5756D-99D6-4F6B-8633-BB5A2E5239BC}" presName="root2" presStyleCnt="0"/>
      <dgm:spPr/>
    </dgm:pt>
    <dgm:pt modelId="{49656A5E-24E4-41E6-BE97-1435221EA8E3}" type="pres">
      <dgm:prSet presAssocID="{BCC5756D-99D6-4F6B-8633-BB5A2E5239BC}" presName="LevelTwoTextNode" presStyleLbl="node2" presStyleIdx="1" presStyleCnt="5" custScaleX="710466" custScaleY="224778" custLinFactNeighborX="491" custLinFactNeighborY="-7786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CB4D49F-1842-4CC5-998F-EEAEF36A7396}" type="pres">
      <dgm:prSet presAssocID="{BCC5756D-99D6-4F6B-8633-BB5A2E5239BC}" presName="level3hierChild" presStyleCnt="0"/>
      <dgm:spPr/>
    </dgm:pt>
    <dgm:pt modelId="{ACC8EE86-1BD6-4B99-994A-1D1CDAE3BD91}" type="pres">
      <dgm:prSet presAssocID="{3719683E-A585-481D-90D8-757536CF55D3}" presName="conn2-1" presStyleLbl="parChTrans1D2" presStyleIdx="2" presStyleCnt="5"/>
      <dgm:spPr/>
      <dgm:t>
        <a:bodyPr/>
        <a:lstStyle/>
        <a:p>
          <a:endParaRPr lang="ru-RU"/>
        </a:p>
      </dgm:t>
    </dgm:pt>
    <dgm:pt modelId="{5A858136-65F2-4CAE-8DA0-08CDA780D594}" type="pres">
      <dgm:prSet presAssocID="{3719683E-A585-481D-90D8-757536CF55D3}" presName="connTx" presStyleLbl="parChTrans1D2" presStyleIdx="2" presStyleCnt="5"/>
      <dgm:spPr/>
      <dgm:t>
        <a:bodyPr/>
        <a:lstStyle/>
        <a:p>
          <a:endParaRPr lang="ru-RU"/>
        </a:p>
      </dgm:t>
    </dgm:pt>
    <dgm:pt modelId="{53DAD21E-9E12-45D5-9802-BCEA1FFD909C}" type="pres">
      <dgm:prSet presAssocID="{269B304C-F8F4-47C3-8B4D-0C9E2F72C92F}" presName="root2" presStyleCnt="0"/>
      <dgm:spPr/>
    </dgm:pt>
    <dgm:pt modelId="{90CABE1D-B992-4872-A589-7681E985C6CD}" type="pres">
      <dgm:prSet presAssocID="{269B304C-F8F4-47C3-8B4D-0C9E2F72C92F}" presName="LevelTwoTextNode" presStyleLbl="node2" presStyleIdx="2" presStyleCnt="5" custScaleX="711328" custScaleY="233905" custLinFactNeighborX="18225" custLinFactNeighborY="-7010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BB1C583-8BDA-4B3A-9B9D-3769757FF993}" type="pres">
      <dgm:prSet presAssocID="{269B304C-F8F4-47C3-8B4D-0C9E2F72C92F}" presName="level3hierChild" presStyleCnt="0"/>
      <dgm:spPr/>
    </dgm:pt>
    <dgm:pt modelId="{F407F3EC-108F-49B1-8E8A-B7E6C686F066}" type="pres">
      <dgm:prSet presAssocID="{81DC8162-D657-4D4E-BEF9-161D723D00BF}" presName="conn2-1" presStyleLbl="parChTrans1D2" presStyleIdx="3" presStyleCnt="5"/>
      <dgm:spPr/>
      <dgm:t>
        <a:bodyPr/>
        <a:lstStyle/>
        <a:p>
          <a:endParaRPr lang="ru-RU"/>
        </a:p>
      </dgm:t>
    </dgm:pt>
    <dgm:pt modelId="{2F8B1E06-02F7-4BE3-91C7-6544B1E8106F}" type="pres">
      <dgm:prSet presAssocID="{81DC8162-D657-4D4E-BEF9-161D723D00BF}" presName="connTx" presStyleLbl="parChTrans1D2" presStyleIdx="3" presStyleCnt="5"/>
      <dgm:spPr/>
      <dgm:t>
        <a:bodyPr/>
        <a:lstStyle/>
        <a:p>
          <a:endParaRPr lang="ru-RU"/>
        </a:p>
      </dgm:t>
    </dgm:pt>
    <dgm:pt modelId="{B5F93BC0-6F99-4C88-B019-DBCECC287DDA}" type="pres">
      <dgm:prSet presAssocID="{EBDC53A0-7928-49A3-82D9-369484F350F3}" presName="root2" presStyleCnt="0"/>
      <dgm:spPr/>
    </dgm:pt>
    <dgm:pt modelId="{441CCA85-9BD4-4F6B-B6B8-1B3605FCF7CD}" type="pres">
      <dgm:prSet presAssocID="{EBDC53A0-7928-49A3-82D9-369484F350F3}" presName="LevelTwoTextNode" presStyleLbl="node2" presStyleIdx="3" presStyleCnt="5" custScaleX="619400" custScaleY="218374" custLinFactNeighborX="53224" custLinFactNeighborY="-2983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68AFDD2-92DB-4486-96CF-E0426011B39C}" type="pres">
      <dgm:prSet presAssocID="{EBDC53A0-7928-49A3-82D9-369484F350F3}" presName="level3hierChild" presStyleCnt="0"/>
      <dgm:spPr/>
    </dgm:pt>
    <dgm:pt modelId="{83B5BA6B-EA3B-46FA-9C0F-A37EAFCB5FFE}" type="pres">
      <dgm:prSet presAssocID="{7B57E316-4E69-4B95-86AB-ADC985E6A15E}" presName="conn2-1" presStyleLbl="parChTrans1D2" presStyleIdx="4" presStyleCnt="5"/>
      <dgm:spPr/>
      <dgm:t>
        <a:bodyPr/>
        <a:lstStyle/>
        <a:p>
          <a:endParaRPr lang="ru-RU"/>
        </a:p>
      </dgm:t>
    </dgm:pt>
    <dgm:pt modelId="{D70567E4-9578-4512-950D-F0CA8C6AC7E3}" type="pres">
      <dgm:prSet presAssocID="{7B57E316-4E69-4B95-86AB-ADC985E6A15E}" presName="connTx" presStyleLbl="parChTrans1D2" presStyleIdx="4" presStyleCnt="5"/>
      <dgm:spPr/>
      <dgm:t>
        <a:bodyPr/>
        <a:lstStyle/>
        <a:p>
          <a:endParaRPr lang="ru-RU"/>
        </a:p>
      </dgm:t>
    </dgm:pt>
    <dgm:pt modelId="{69392D8A-6FF6-44DD-9D49-224677999CF6}" type="pres">
      <dgm:prSet presAssocID="{135181BE-099D-4246-98B5-BF727B2E9B09}" presName="root2" presStyleCnt="0"/>
      <dgm:spPr/>
    </dgm:pt>
    <dgm:pt modelId="{F27D08ED-E11F-4975-A8DF-3551BDD80E40}" type="pres">
      <dgm:prSet presAssocID="{135181BE-099D-4246-98B5-BF727B2E9B09}" presName="LevelTwoTextNode" presStyleLbl="node2" presStyleIdx="4" presStyleCnt="5" custScaleX="716259" custScaleY="313613" custLinFactNeighborX="725" custLinFactNeighborY="1679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48D33E0-D0D2-4B3D-A0EF-BB3AC0D27BDF}" type="pres">
      <dgm:prSet presAssocID="{135181BE-099D-4246-98B5-BF727B2E9B09}" presName="level3hierChild" presStyleCnt="0"/>
      <dgm:spPr/>
    </dgm:pt>
  </dgm:ptLst>
  <dgm:cxnLst>
    <dgm:cxn modelId="{5286B9EB-56F7-45E0-807E-8AB81EA4F36E}" srcId="{2802B8EA-62A0-4E91-8188-954D1895216A}" destId="{BCC5756D-99D6-4F6B-8633-BB5A2E5239BC}" srcOrd="1" destOrd="0" parTransId="{90B158CB-F232-4A0D-AF07-F470DCA2F7FA}" sibTransId="{F6AB6DE7-5014-4CCB-974D-FACD771558DD}"/>
    <dgm:cxn modelId="{0CD54CE3-7A52-4420-B6DE-BB6008A9D595}" type="presOf" srcId="{135181BE-099D-4246-98B5-BF727B2E9B09}" destId="{F27D08ED-E11F-4975-A8DF-3551BDD80E40}" srcOrd="0" destOrd="0" presId="urn:microsoft.com/office/officeart/2005/8/layout/hierarchy2"/>
    <dgm:cxn modelId="{92FAD55D-8672-400C-97EE-CEFDF6A5F628}" type="presOf" srcId="{81DC8162-D657-4D4E-BEF9-161D723D00BF}" destId="{F407F3EC-108F-49B1-8E8A-B7E6C686F066}" srcOrd="0" destOrd="0" presId="urn:microsoft.com/office/officeart/2005/8/layout/hierarchy2"/>
    <dgm:cxn modelId="{F4511B09-5A6F-4E6F-A9D1-C58F58F5D144}" type="presOf" srcId="{BCC5756D-99D6-4F6B-8633-BB5A2E5239BC}" destId="{49656A5E-24E4-41E6-BE97-1435221EA8E3}" srcOrd="0" destOrd="0" presId="urn:microsoft.com/office/officeart/2005/8/layout/hierarchy2"/>
    <dgm:cxn modelId="{CA2D393D-1C22-42E5-90E4-F8D9065014C3}" srcId="{888BF042-8389-4201-B2DD-A6423FD9E145}" destId="{2802B8EA-62A0-4E91-8188-954D1895216A}" srcOrd="0" destOrd="0" parTransId="{0814CACB-AFE3-4B99-996E-E67299BD2D7F}" sibTransId="{6B2BC64B-1172-48F9-A640-13D17BC98910}"/>
    <dgm:cxn modelId="{9A6492D2-C069-4837-BB2B-6F70B2F1B452}" type="presOf" srcId="{81DC8162-D657-4D4E-BEF9-161D723D00BF}" destId="{2F8B1E06-02F7-4BE3-91C7-6544B1E8106F}" srcOrd="1" destOrd="0" presId="urn:microsoft.com/office/officeart/2005/8/layout/hierarchy2"/>
    <dgm:cxn modelId="{751BD535-BF53-4F2A-B1B7-0308A3F53516}" type="presOf" srcId="{269B304C-F8F4-47C3-8B4D-0C9E2F72C92F}" destId="{90CABE1D-B992-4872-A589-7681E985C6CD}" srcOrd="0" destOrd="0" presId="urn:microsoft.com/office/officeart/2005/8/layout/hierarchy2"/>
    <dgm:cxn modelId="{B576AF78-8A8F-4656-84F0-51E1E551B96E}" type="presOf" srcId="{888BF042-8389-4201-B2DD-A6423FD9E145}" destId="{23919140-C72F-4FD4-9519-CCDD7258FBF8}" srcOrd="0" destOrd="0" presId="urn:microsoft.com/office/officeart/2005/8/layout/hierarchy2"/>
    <dgm:cxn modelId="{4CAD9C76-8786-4F49-88B2-37072821BF35}" type="presOf" srcId="{90B158CB-F232-4A0D-AF07-F470DCA2F7FA}" destId="{2AA11C21-376F-4385-B87B-80C752E9718C}" srcOrd="1" destOrd="0" presId="urn:microsoft.com/office/officeart/2005/8/layout/hierarchy2"/>
    <dgm:cxn modelId="{2A74600D-E13B-4C24-A6AC-3BB51E1BA59F}" type="presOf" srcId="{3C0C9B44-D6B2-44B0-A140-797D43DB18FE}" destId="{8A9A21CC-B7C7-4572-AC0F-D188B09FFAA7}" srcOrd="0" destOrd="0" presId="urn:microsoft.com/office/officeart/2005/8/layout/hierarchy2"/>
    <dgm:cxn modelId="{B1C03CBA-E21A-41E0-9AC5-6076229F148D}" type="presOf" srcId="{3719683E-A585-481D-90D8-757536CF55D3}" destId="{ACC8EE86-1BD6-4B99-994A-1D1CDAE3BD91}" srcOrd="0" destOrd="0" presId="urn:microsoft.com/office/officeart/2005/8/layout/hierarchy2"/>
    <dgm:cxn modelId="{230A0221-03AA-4C3C-BD12-53AE25507EA4}" type="presOf" srcId="{EBDC53A0-7928-49A3-82D9-369484F350F3}" destId="{441CCA85-9BD4-4F6B-B6B8-1B3605FCF7CD}" srcOrd="0" destOrd="0" presId="urn:microsoft.com/office/officeart/2005/8/layout/hierarchy2"/>
    <dgm:cxn modelId="{F64C41E4-F00E-4C9D-9FC9-340BDDB7DB2B}" srcId="{2802B8EA-62A0-4E91-8188-954D1895216A}" destId="{E1B68C09-7263-4526-A552-B307A69C2F87}" srcOrd="0" destOrd="0" parTransId="{3C0C9B44-D6B2-44B0-A140-797D43DB18FE}" sibTransId="{B0E79365-1C04-4F2E-B210-2B16B843E4D0}"/>
    <dgm:cxn modelId="{807C5406-5DD8-4FF7-9DE6-C20917C3069F}" type="presOf" srcId="{7B57E316-4E69-4B95-86AB-ADC985E6A15E}" destId="{D70567E4-9578-4512-950D-F0CA8C6AC7E3}" srcOrd="1" destOrd="0" presId="urn:microsoft.com/office/officeart/2005/8/layout/hierarchy2"/>
    <dgm:cxn modelId="{DC3F0DB5-50BC-4DAC-9E33-A4CB03DFE5B2}" srcId="{2802B8EA-62A0-4E91-8188-954D1895216A}" destId="{269B304C-F8F4-47C3-8B4D-0C9E2F72C92F}" srcOrd="2" destOrd="0" parTransId="{3719683E-A585-481D-90D8-757536CF55D3}" sibTransId="{844D8C53-5573-4A98-9197-A2B5326E8890}"/>
    <dgm:cxn modelId="{F8C3CE10-050E-474B-AFD0-E0DC4E972F49}" type="presOf" srcId="{E1B68C09-7263-4526-A552-B307A69C2F87}" destId="{8C9F81FE-EE25-483F-B323-25457DEB0B27}" srcOrd="0" destOrd="0" presId="urn:microsoft.com/office/officeart/2005/8/layout/hierarchy2"/>
    <dgm:cxn modelId="{115810FB-01C2-4A56-801E-41E2C16DEDA3}" type="presOf" srcId="{3719683E-A585-481D-90D8-757536CF55D3}" destId="{5A858136-65F2-4CAE-8DA0-08CDA780D594}" srcOrd="1" destOrd="0" presId="urn:microsoft.com/office/officeart/2005/8/layout/hierarchy2"/>
    <dgm:cxn modelId="{005075B8-D3C0-48FB-B520-759EDD0E7A09}" srcId="{2802B8EA-62A0-4E91-8188-954D1895216A}" destId="{EBDC53A0-7928-49A3-82D9-369484F350F3}" srcOrd="3" destOrd="0" parTransId="{81DC8162-D657-4D4E-BEF9-161D723D00BF}" sibTransId="{E408F258-5EB8-46BF-AA02-BD9D766C80EA}"/>
    <dgm:cxn modelId="{EE198610-B49C-4C63-A16B-5BE2B1158262}" type="presOf" srcId="{7B57E316-4E69-4B95-86AB-ADC985E6A15E}" destId="{83B5BA6B-EA3B-46FA-9C0F-A37EAFCB5FFE}" srcOrd="0" destOrd="0" presId="urn:microsoft.com/office/officeart/2005/8/layout/hierarchy2"/>
    <dgm:cxn modelId="{629507EE-F781-46D4-8A40-E31B7F7A45FE}" srcId="{2802B8EA-62A0-4E91-8188-954D1895216A}" destId="{135181BE-099D-4246-98B5-BF727B2E9B09}" srcOrd="4" destOrd="0" parTransId="{7B57E316-4E69-4B95-86AB-ADC985E6A15E}" sibTransId="{2DC8EC46-D657-4A23-880A-AA9D401C7F98}"/>
    <dgm:cxn modelId="{E4D8DC18-DB8D-4439-8080-52EF31F073D4}" type="presOf" srcId="{90B158CB-F232-4A0D-AF07-F470DCA2F7FA}" destId="{C052F096-2CD2-456F-B440-5317CB26E1BA}" srcOrd="0" destOrd="0" presId="urn:microsoft.com/office/officeart/2005/8/layout/hierarchy2"/>
    <dgm:cxn modelId="{B293B4A7-D2AB-407A-BF32-6671A473948E}" type="presOf" srcId="{3C0C9B44-D6B2-44B0-A140-797D43DB18FE}" destId="{75AE3A36-E89B-476F-9276-481E9A085F05}" srcOrd="1" destOrd="0" presId="urn:microsoft.com/office/officeart/2005/8/layout/hierarchy2"/>
    <dgm:cxn modelId="{0937E075-3B7B-4201-AE36-BE5CBC53385D}" type="presOf" srcId="{2802B8EA-62A0-4E91-8188-954D1895216A}" destId="{2F552F67-77E5-49D3-9951-7F63B3228D30}" srcOrd="0" destOrd="0" presId="urn:microsoft.com/office/officeart/2005/8/layout/hierarchy2"/>
    <dgm:cxn modelId="{12306497-D756-4B22-8B75-845EFEC3E04C}" type="presParOf" srcId="{23919140-C72F-4FD4-9519-CCDD7258FBF8}" destId="{E3BA4C02-F61E-4201-9C13-EFC3F332AD72}" srcOrd="0" destOrd="0" presId="urn:microsoft.com/office/officeart/2005/8/layout/hierarchy2"/>
    <dgm:cxn modelId="{7CD79746-3D0E-4A72-AA74-A05E83688E5D}" type="presParOf" srcId="{E3BA4C02-F61E-4201-9C13-EFC3F332AD72}" destId="{2F552F67-77E5-49D3-9951-7F63B3228D30}" srcOrd="0" destOrd="0" presId="urn:microsoft.com/office/officeart/2005/8/layout/hierarchy2"/>
    <dgm:cxn modelId="{13C528A3-79EB-4A5D-80CF-19F9675284CB}" type="presParOf" srcId="{E3BA4C02-F61E-4201-9C13-EFC3F332AD72}" destId="{20D85CEE-2925-44FD-A709-5396A66519DD}" srcOrd="1" destOrd="0" presId="urn:microsoft.com/office/officeart/2005/8/layout/hierarchy2"/>
    <dgm:cxn modelId="{E51AB52C-979E-441B-9E4A-1E4659B54AC9}" type="presParOf" srcId="{20D85CEE-2925-44FD-A709-5396A66519DD}" destId="{8A9A21CC-B7C7-4572-AC0F-D188B09FFAA7}" srcOrd="0" destOrd="0" presId="urn:microsoft.com/office/officeart/2005/8/layout/hierarchy2"/>
    <dgm:cxn modelId="{7BBC8995-E3AB-4BD8-838A-7877F520D009}" type="presParOf" srcId="{8A9A21CC-B7C7-4572-AC0F-D188B09FFAA7}" destId="{75AE3A36-E89B-476F-9276-481E9A085F05}" srcOrd="0" destOrd="0" presId="urn:microsoft.com/office/officeart/2005/8/layout/hierarchy2"/>
    <dgm:cxn modelId="{D0622C79-AFE5-4017-BAEA-B61563465299}" type="presParOf" srcId="{20D85CEE-2925-44FD-A709-5396A66519DD}" destId="{5464040F-3B8C-4DAB-9CF5-3E46637ED899}" srcOrd="1" destOrd="0" presId="urn:microsoft.com/office/officeart/2005/8/layout/hierarchy2"/>
    <dgm:cxn modelId="{184A22B1-198D-491D-8B62-7A3966694D88}" type="presParOf" srcId="{5464040F-3B8C-4DAB-9CF5-3E46637ED899}" destId="{8C9F81FE-EE25-483F-B323-25457DEB0B27}" srcOrd="0" destOrd="0" presId="urn:microsoft.com/office/officeart/2005/8/layout/hierarchy2"/>
    <dgm:cxn modelId="{B5CF79A8-D6CF-4EBE-8938-A67E8FE23A62}" type="presParOf" srcId="{5464040F-3B8C-4DAB-9CF5-3E46637ED899}" destId="{8A0820E9-3503-411B-9413-E364E27405C0}" srcOrd="1" destOrd="0" presId="urn:microsoft.com/office/officeart/2005/8/layout/hierarchy2"/>
    <dgm:cxn modelId="{56FDA701-21A4-42E2-B303-934B49386A3E}" type="presParOf" srcId="{20D85CEE-2925-44FD-A709-5396A66519DD}" destId="{C052F096-2CD2-456F-B440-5317CB26E1BA}" srcOrd="2" destOrd="0" presId="urn:microsoft.com/office/officeart/2005/8/layout/hierarchy2"/>
    <dgm:cxn modelId="{DC3FD654-D055-4B96-B90F-348D9733F282}" type="presParOf" srcId="{C052F096-2CD2-456F-B440-5317CB26E1BA}" destId="{2AA11C21-376F-4385-B87B-80C752E9718C}" srcOrd="0" destOrd="0" presId="urn:microsoft.com/office/officeart/2005/8/layout/hierarchy2"/>
    <dgm:cxn modelId="{7316A54C-6F6C-4366-B457-070BAB58B2D6}" type="presParOf" srcId="{20D85CEE-2925-44FD-A709-5396A66519DD}" destId="{AC0511C0-7E9C-4E0C-922D-06E0750479FC}" srcOrd="3" destOrd="0" presId="urn:microsoft.com/office/officeart/2005/8/layout/hierarchy2"/>
    <dgm:cxn modelId="{8D62087B-0BC9-47DA-92AB-B84AB2ED7F8B}" type="presParOf" srcId="{AC0511C0-7E9C-4E0C-922D-06E0750479FC}" destId="{49656A5E-24E4-41E6-BE97-1435221EA8E3}" srcOrd="0" destOrd="0" presId="urn:microsoft.com/office/officeart/2005/8/layout/hierarchy2"/>
    <dgm:cxn modelId="{62B2C2BF-86E8-455C-A71A-6506ABCBE17D}" type="presParOf" srcId="{AC0511C0-7E9C-4E0C-922D-06E0750479FC}" destId="{DCB4D49F-1842-4CC5-998F-EEAEF36A7396}" srcOrd="1" destOrd="0" presId="urn:microsoft.com/office/officeart/2005/8/layout/hierarchy2"/>
    <dgm:cxn modelId="{F955F9EF-C298-464E-9225-2A862945C9AF}" type="presParOf" srcId="{20D85CEE-2925-44FD-A709-5396A66519DD}" destId="{ACC8EE86-1BD6-4B99-994A-1D1CDAE3BD91}" srcOrd="4" destOrd="0" presId="urn:microsoft.com/office/officeart/2005/8/layout/hierarchy2"/>
    <dgm:cxn modelId="{292D2C37-8794-4404-BF83-F5D4BEE88D27}" type="presParOf" srcId="{ACC8EE86-1BD6-4B99-994A-1D1CDAE3BD91}" destId="{5A858136-65F2-4CAE-8DA0-08CDA780D594}" srcOrd="0" destOrd="0" presId="urn:microsoft.com/office/officeart/2005/8/layout/hierarchy2"/>
    <dgm:cxn modelId="{8ABE913C-5CC0-429E-8D26-E750104D9A93}" type="presParOf" srcId="{20D85CEE-2925-44FD-A709-5396A66519DD}" destId="{53DAD21E-9E12-45D5-9802-BCEA1FFD909C}" srcOrd="5" destOrd="0" presId="urn:microsoft.com/office/officeart/2005/8/layout/hierarchy2"/>
    <dgm:cxn modelId="{0892E948-3A16-4791-86DA-9428F02FFC81}" type="presParOf" srcId="{53DAD21E-9E12-45D5-9802-BCEA1FFD909C}" destId="{90CABE1D-B992-4872-A589-7681E985C6CD}" srcOrd="0" destOrd="0" presId="urn:microsoft.com/office/officeart/2005/8/layout/hierarchy2"/>
    <dgm:cxn modelId="{A9B837B6-27D8-4C44-A52D-AF032DC718AD}" type="presParOf" srcId="{53DAD21E-9E12-45D5-9802-BCEA1FFD909C}" destId="{5BB1C583-8BDA-4B3A-9B9D-3769757FF993}" srcOrd="1" destOrd="0" presId="urn:microsoft.com/office/officeart/2005/8/layout/hierarchy2"/>
    <dgm:cxn modelId="{169AEDC3-93FC-422A-8CB5-9C8AD93AFAFF}" type="presParOf" srcId="{20D85CEE-2925-44FD-A709-5396A66519DD}" destId="{F407F3EC-108F-49B1-8E8A-B7E6C686F066}" srcOrd="6" destOrd="0" presId="urn:microsoft.com/office/officeart/2005/8/layout/hierarchy2"/>
    <dgm:cxn modelId="{AD003327-7273-4584-9C7C-199E0503148D}" type="presParOf" srcId="{F407F3EC-108F-49B1-8E8A-B7E6C686F066}" destId="{2F8B1E06-02F7-4BE3-91C7-6544B1E8106F}" srcOrd="0" destOrd="0" presId="urn:microsoft.com/office/officeart/2005/8/layout/hierarchy2"/>
    <dgm:cxn modelId="{2EBE2251-F89D-42E0-BBD5-F63E480BBE04}" type="presParOf" srcId="{20D85CEE-2925-44FD-A709-5396A66519DD}" destId="{B5F93BC0-6F99-4C88-B019-DBCECC287DDA}" srcOrd="7" destOrd="0" presId="urn:microsoft.com/office/officeart/2005/8/layout/hierarchy2"/>
    <dgm:cxn modelId="{1DBA4CA6-95C5-49D7-AB11-DB606DA2DDCE}" type="presParOf" srcId="{B5F93BC0-6F99-4C88-B019-DBCECC287DDA}" destId="{441CCA85-9BD4-4F6B-B6B8-1B3605FCF7CD}" srcOrd="0" destOrd="0" presId="urn:microsoft.com/office/officeart/2005/8/layout/hierarchy2"/>
    <dgm:cxn modelId="{2CE6B362-A0BA-4607-8EEE-E8D2C39DCED8}" type="presParOf" srcId="{B5F93BC0-6F99-4C88-B019-DBCECC287DDA}" destId="{868AFDD2-92DB-4486-96CF-E0426011B39C}" srcOrd="1" destOrd="0" presId="urn:microsoft.com/office/officeart/2005/8/layout/hierarchy2"/>
    <dgm:cxn modelId="{88538ABB-B1BF-49C3-9AD9-0D885E809B86}" type="presParOf" srcId="{20D85CEE-2925-44FD-A709-5396A66519DD}" destId="{83B5BA6B-EA3B-46FA-9C0F-A37EAFCB5FFE}" srcOrd="8" destOrd="0" presId="urn:microsoft.com/office/officeart/2005/8/layout/hierarchy2"/>
    <dgm:cxn modelId="{F2CF6D03-4311-4FF5-B49D-97364CD788C1}" type="presParOf" srcId="{83B5BA6B-EA3B-46FA-9C0F-A37EAFCB5FFE}" destId="{D70567E4-9578-4512-950D-F0CA8C6AC7E3}" srcOrd="0" destOrd="0" presId="urn:microsoft.com/office/officeart/2005/8/layout/hierarchy2"/>
    <dgm:cxn modelId="{89DE5B27-DBDE-4444-9A48-098BE29C2E1E}" type="presParOf" srcId="{20D85CEE-2925-44FD-A709-5396A66519DD}" destId="{69392D8A-6FF6-44DD-9D49-224677999CF6}" srcOrd="9" destOrd="0" presId="urn:microsoft.com/office/officeart/2005/8/layout/hierarchy2"/>
    <dgm:cxn modelId="{84C7C9D0-3192-4AEA-84E0-1D71D8FD6474}" type="presParOf" srcId="{69392D8A-6FF6-44DD-9D49-224677999CF6}" destId="{F27D08ED-E11F-4975-A8DF-3551BDD80E40}" srcOrd="0" destOrd="0" presId="urn:microsoft.com/office/officeart/2005/8/layout/hierarchy2"/>
    <dgm:cxn modelId="{196EA885-B571-4562-9E89-49D01C5A8BBF}" type="presParOf" srcId="{69392D8A-6FF6-44DD-9D49-224677999CF6}" destId="{548D33E0-D0D2-4B3D-A0EF-BB3AC0D27BDF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05BD3A8-AF39-4A25-BB6E-B1B304B2E6F2}" type="doc">
      <dgm:prSet loTypeId="urn:microsoft.com/office/officeart/2005/8/layout/radial4" loCatId="relationship" qsTypeId="urn:microsoft.com/office/officeart/2005/8/quickstyle/simple1" qsCatId="simple" csTypeId="urn:microsoft.com/office/officeart/2005/8/colors/accent5_5" csCatId="accent5" phldr="1"/>
      <dgm:spPr/>
      <dgm:t>
        <a:bodyPr/>
        <a:lstStyle/>
        <a:p>
          <a:endParaRPr lang="ru-RU"/>
        </a:p>
      </dgm:t>
    </dgm:pt>
    <dgm:pt modelId="{91FC7ECA-115B-4BE9-AE2C-C63C03A48ECB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b="1" u="none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Зрительное соотнесение цвета (1 этап) </a:t>
          </a:r>
        </a:p>
      </dgm:t>
    </dgm:pt>
    <dgm:pt modelId="{E777B712-F918-4C20-9453-B147673066D9}" type="parTrans" cxnId="{0AE84E6D-BF69-4D32-A5D9-4B4B639D323C}">
      <dgm:prSet/>
      <dgm:spPr/>
      <dgm:t>
        <a:bodyPr/>
        <a:lstStyle/>
        <a:p>
          <a:endParaRPr lang="ru-RU"/>
        </a:p>
      </dgm:t>
    </dgm:pt>
    <dgm:pt modelId="{0F53FB58-8055-4B64-83D9-A2581C1FC9EC}" type="sibTrans" cxnId="{0AE84E6D-BF69-4D32-A5D9-4B4B639D323C}">
      <dgm:prSet/>
      <dgm:spPr/>
      <dgm:t>
        <a:bodyPr/>
        <a:lstStyle/>
        <a:p>
          <a:endParaRPr lang="ru-RU"/>
        </a:p>
      </dgm:t>
    </dgm:pt>
    <dgm:pt modelId="{2D53A53D-8A61-426E-8EC0-9CC2830DC2B6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000" b="1" u="none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Выделение</a:t>
          </a:r>
          <a:r>
            <a:rPr lang="ru-RU" sz="2000" b="1" u="none" baseline="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по слову (2 этап)</a:t>
          </a:r>
        </a:p>
        <a:p>
          <a:pPr>
            <a:lnSpc>
              <a:spcPct val="100000"/>
            </a:lnSpc>
            <a:spcAft>
              <a:spcPts val="0"/>
            </a:spcAft>
          </a:pPr>
          <a:endParaRPr lang="ru-RU" sz="1800" b="1" u="none" dirty="0" smtClean="0">
            <a:solidFill>
              <a:schemeClr val="accent5">
                <a:lumMod val="50000"/>
              </a:schemeClr>
            </a:solidFill>
          </a:endParaRPr>
        </a:p>
      </dgm:t>
    </dgm:pt>
    <dgm:pt modelId="{AB74B9DA-2F16-47E9-8685-2C18BB848F9B}" type="parTrans" cxnId="{6F400DFB-0E5C-451A-A4FA-A344EC5BB04C}">
      <dgm:prSet/>
      <dgm:spPr/>
      <dgm:t>
        <a:bodyPr/>
        <a:lstStyle/>
        <a:p>
          <a:endParaRPr lang="ru-RU"/>
        </a:p>
      </dgm:t>
    </dgm:pt>
    <dgm:pt modelId="{7BD6ED84-F9DE-452F-85BC-E0AC4804D3DB}" type="sibTrans" cxnId="{6F400DFB-0E5C-451A-A4FA-A344EC5BB04C}">
      <dgm:prSet/>
      <dgm:spPr/>
      <dgm:t>
        <a:bodyPr/>
        <a:lstStyle/>
        <a:p>
          <a:endParaRPr lang="ru-RU"/>
        </a:p>
      </dgm:t>
    </dgm:pt>
    <dgm:pt modelId="{AB145A03-4451-48E8-8196-BB02B505332D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b="1" u="none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Называние</a:t>
          </a:r>
          <a:r>
            <a:rPr lang="ru-RU" sz="2000" b="1" u="none" baseline="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 цвета (3 этап)</a:t>
          </a:r>
          <a:endParaRPr lang="ru-RU" sz="2000" b="1" u="none" dirty="0" smtClean="0">
            <a:solidFill>
              <a:schemeClr val="accent5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184F49F6-AF86-4DD9-9AF1-DD40BB5C7DE7}" type="parTrans" cxnId="{A7065C4C-4005-43E5-B6A2-4D9AEF544F3E}">
      <dgm:prSet/>
      <dgm:spPr/>
      <dgm:t>
        <a:bodyPr/>
        <a:lstStyle/>
        <a:p>
          <a:endParaRPr lang="ru-RU"/>
        </a:p>
      </dgm:t>
    </dgm:pt>
    <dgm:pt modelId="{F10DD508-D49A-4779-847C-02557FC9E446}" type="sibTrans" cxnId="{A7065C4C-4005-43E5-B6A2-4D9AEF544F3E}">
      <dgm:prSet/>
      <dgm:spPr/>
      <dgm:t>
        <a:bodyPr/>
        <a:lstStyle/>
        <a:p>
          <a:endParaRPr lang="ru-RU"/>
        </a:p>
      </dgm:t>
    </dgm:pt>
    <dgm:pt modelId="{666A840A-C9EB-42ED-91E1-A788F1447F4C}">
      <dgm:prSet phldrT="[Текст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chemeClr val="accent5"/>
          </a:solidFill>
        </a:ln>
      </dgm:spPr>
      <dgm:t>
        <a:bodyPr/>
        <a:lstStyle/>
        <a:p>
          <a:endParaRPr lang="ru-RU" dirty="0"/>
        </a:p>
      </dgm:t>
    </dgm:pt>
    <dgm:pt modelId="{D76412BF-C274-46EE-9A50-9469868ED8E4}" type="sibTrans" cxnId="{36E75D9D-9A25-43FC-90B0-31FCE74808CA}">
      <dgm:prSet/>
      <dgm:spPr/>
      <dgm:t>
        <a:bodyPr/>
        <a:lstStyle/>
        <a:p>
          <a:endParaRPr lang="ru-RU"/>
        </a:p>
      </dgm:t>
    </dgm:pt>
    <dgm:pt modelId="{CCFD70D9-388C-461F-AABB-7D6B871B170D}" type="parTrans" cxnId="{36E75D9D-9A25-43FC-90B0-31FCE74808CA}">
      <dgm:prSet/>
      <dgm:spPr/>
      <dgm:t>
        <a:bodyPr/>
        <a:lstStyle/>
        <a:p>
          <a:endParaRPr lang="ru-RU"/>
        </a:p>
      </dgm:t>
    </dgm:pt>
    <dgm:pt modelId="{502760DB-9DF5-4F12-9615-B8F18382D7E0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b="1" u="none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Обобщение,</a:t>
          </a:r>
        </a:p>
        <a:p>
          <a:r>
            <a:rPr lang="ru-RU" sz="2000" b="1" u="none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действие с учётом цвета</a:t>
          </a:r>
        </a:p>
        <a:p>
          <a:r>
            <a:rPr lang="ru-RU" sz="2000" b="1" u="none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(4 этап)</a:t>
          </a:r>
        </a:p>
      </dgm:t>
    </dgm:pt>
    <dgm:pt modelId="{9426D21C-3698-49D1-8CF6-CF0B0F85650B}" type="parTrans" cxnId="{D1FFC809-CDFB-4807-AE8B-C14A920B3439}">
      <dgm:prSet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>
        <a:solidFill>
          <a:schemeClr val="accent5"/>
        </a:solidFill>
        <a:ln>
          <a:noFill/>
        </a:ln>
        <a:effectLst>
          <a:softEdge rad="12700"/>
        </a:effectLst>
      </dgm:spPr>
      <dgm:t>
        <a:bodyPr/>
        <a:lstStyle/>
        <a:p>
          <a:endParaRPr lang="ru-RU"/>
        </a:p>
      </dgm:t>
    </dgm:pt>
    <dgm:pt modelId="{30676AEC-D806-445B-9915-4B8A9D02C0EA}" type="sibTrans" cxnId="{D1FFC809-CDFB-4807-AE8B-C14A920B3439}">
      <dgm:prSet/>
      <dgm:spPr/>
      <dgm:t>
        <a:bodyPr/>
        <a:lstStyle/>
        <a:p>
          <a:endParaRPr lang="ru-RU"/>
        </a:p>
      </dgm:t>
    </dgm:pt>
    <dgm:pt modelId="{92EECE6E-B6CB-46FB-823C-7D548E02D08A}" type="pres">
      <dgm:prSet presAssocID="{205BD3A8-AF39-4A25-BB6E-B1B304B2E6F2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D8369FE-5C70-4300-B637-D58A95754F4E}" type="pres">
      <dgm:prSet presAssocID="{666A840A-C9EB-42ED-91E1-A788F1447F4C}" presName="centerShape" presStyleLbl="node0" presStyleIdx="0" presStyleCnt="1" custScaleX="162319" custScaleY="112011"/>
      <dgm:spPr/>
      <dgm:t>
        <a:bodyPr/>
        <a:lstStyle/>
        <a:p>
          <a:endParaRPr lang="ru-RU"/>
        </a:p>
      </dgm:t>
    </dgm:pt>
    <dgm:pt modelId="{2FE2E4D9-D77D-4C34-B534-50EBCE947F17}" type="pres">
      <dgm:prSet presAssocID="{E777B712-F918-4C20-9453-B147673066D9}" presName="parTrans" presStyleLbl="bgSibTrans2D1" presStyleIdx="0" presStyleCnt="4"/>
      <dgm:spPr/>
      <dgm:t>
        <a:bodyPr/>
        <a:lstStyle/>
        <a:p>
          <a:endParaRPr lang="ru-RU"/>
        </a:p>
      </dgm:t>
    </dgm:pt>
    <dgm:pt modelId="{CDAD5111-B55C-4726-8506-859C7216AB64}" type="pres">
      <dgm:prSet presAssocID="{91FC7ECA-115B-4BE9-AE2C-C63C03A48ECB}" presName="node" presStyleLbl="node1" presStyleIdx="0" presStyleCnt="4" custScaleX="813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581F2C-B7AA-49DF-9368-4359FEF40F72}" type="pres">
      <dgm:prSet presAssocID="{AB74B9DA-2F16-47E9-8685-2C18BB848F9B}" presName="parTrans" presStyleLbl="bgSibTrans2D1" presStyleIdx="1" presStyleCnt="4"/>
      <dgm:spPr/>
      <dgm:t>
        <a:bodyPr/>
        <a:lstStyle/>
        <a:p>
          <a:endParaRPr lang="ru-RU"/>
        </a:p>
      </dgm:t>
    </dgm:pt>
    <dgm:pt modelId="{DDADC857-E2CE-4E8B-88DF-46ACC1745836}" type="pres">
      <dgm:prSet presAssocID="{2D53A53D-8A61-426E-8EC0-9CC2830DC2B6}" presName="node" presStyleLbl="node1" presStyleIdx="1" presStyleCnt="4" custScaleX="90345" custScaleY="1117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D0395B-9D3A-4498-AAD9-8205C62BF2DD}" type="pres">
      <dgm:prSet presAssocID="{184F49F6-AF86-4DD9-9AF1-DD40BB5C7DE7}" presName="parTrans" presStyleLbl="bgSibTrans2D1" presStyleIdx="2" presStyleCnt="4"/>
      <dgm:spPr/>
      <dgm:t>
        <a:bodyPr/>
        <a:lstStyle/>
        <a:p>
          <a:endParaRPr lang="ru-RU"/>
        </a:p>
      </dgm:t>
    </dgm:pt>
    <dgm:pt modelId="{06D443DF-32EE-4FFA-A73C-08ECFB6917E1}" type="pres">
      <dgm:prSet presAssocID="{AB145A03-4451-48E8-8196-BB02B505332D}" presName="node" presStyleLbl="node1" presStyleIdx="2" presStyleCnt="4" custScaleX="1011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D2854D-2D05-4673-93A8-897AFEE0EB71}" type="pres">
      <dgm:prSet presAssocID="{9426D21C-3698-49D1-8CF6-CF0B0F85650B}" presName="parTrans" presStyleLbl="bgSibTrans2D1" presStyleIdx="3" presStyleCnt="4"/>
      <dgm:spPr/>
      <dgm:t>
        <a:bodyPr/>
        <a:lstStyle/>
        <a:p>
          <a:endParaRPr lang="ru-RU"/>
        </a:p>
      </dgm:t>
    </dgm:pt>
    <dgm:pt modelId="{4BBA78E8-4557-466A-9CE7-A0DE52221C62}" type="pres">
      <dgm:prSet presAssocID="{502760DB-9DF5-4F12-9615-B8F18382D7E0}" presName="node" presStyleLbl="node1" presStyleIdx="3" presStyleCnt="4" custScaleX="95796" custScaleY="1117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9387326-9651-4F64-8C08-411E5C2C9DF3}" type="presOf" srcId="{205BD3A8-AF39-4A25-BB6E-B1B304B2E6F2}" destId="{92EECE6E-B6CB-46FB-823C-7D548E02D08A}" srcOrd="0" destOrd="0" presId="urn:microsoft.com/office/officeart/2005/8/layout/radial4"/>
    <dgm:cxn modelId="{0AA828EC-F600-4D46-8670-BBA3D56C0BB0}" type="presOf" srcId="{184F49F6-AF86-4DD9-9AF1-DD40BB5C7DE7}" destId="{B8D0395B-9D3A-4498-AAD9-8205C62BF2DD}" srcOrd="0" destOrd="0" presId="urn:microsoft.com/office/officeart/2005/8/layout/radial4"/>
    <dgm:cxn modelId="{6F400DFB-0E5C-451A-A4FA-A344EC5BB04C}" srcId="{666A840A-C9EB-42ED-91E1-A788F1447F4C}" destId="{2D53A53D-8A61-426E-8EC0-9CC2830DC2B6}" srcOrd="1" destOrd="0" parTransId="{AB74B9DA-2F16-47E9-8685-2C18BB848F9B}" sibTransId="{7BD6ED84-F9DE-452F-85BC-E0AC4804D3DB}"/>
    <dgm:cxn modelId="{AAAE1CB8-206A-44B9-B4B0-C39B34C3640A}" type="presOf" srcId="{666A840A-C9EB-42ED-91E1-A788F1447F4C}" destId="{BD8369FE-5C70-4300-B637-D58A95754F4E}" srcOrd="0" destOrd="0" presId="urn:microsoft.com/office/officeart/2005/8/layout/radial4"/>
    <dgm:cxn modelId="{7BAD856E-74B7-48CC-8458-36DEE714BAA4}" type="presOf" srcId="{AB74B9DA-2F16-47E9-8685-2C18BB848F9B}" destId="{D4581F2C-B7AA-49DF-9368-4359FEF40F72}" srcOrd="0" destOrd="0" presId="urn:microsoft.com/office/officeart/2005/8/layout/radial4"/>
    <dgm:cxn modelId="{0AE84E6D-BF69-4D32-A5D9-4B4B639D323C}" srcId="{666A840A-C9EB-42ED-91E1-A788F1447F4C}" destId="{91FC7ECA-115B-4BE9-AE2C-C63C03A48ECB}" srcOrd="0" destOrd="0" parTransId="{E777B712-F918-4C20-9453-B147673066D9}" sibTransId="{0F53FB58-8055-4B64-83D9-A2581C1FC9EC}"/>
    <dgm:cxn modelId="{9F96DCC2-3C25-46FC-9B57-45E30776804A}" type="presOf" srcId="{91FC7ECA-115B-4BE9-AE2C-C63C03A48ECB}" destId="{CDAD5111-B55C-4726-8506-859C7216AB64}" srcOrd="0" destOrd="0" presId="urn:microsoft.com/office/officeart/2005/8/layout/radial4"/>
    <dgm:cxn modelId="{F14A63E2-1C77-4A99-9DEB-3D6DE8355D07}" type="presOf" srcId="{9426D21C-3698-49D1-8CF6-CF0B0F85650B}" destId="{4ED2854D-2D05-4673-93A8-897AFEE0EB71}" srcOrd="0" destOrd="0" presId="urn:microsoft.com/office/officeart/2005/8/layout/radial4"/>
    <dgm:cxn modelId="{CCB2507B-9D3A-4AEA-83A2-9438D1F4CDDF}" type="presOf" srcId="{E777B712-F918-4C20-9453-B147673066D9}" destId="{2FE2E4D9-D77D-4C34-B534-50EBCE947F17}" srcOrd="0" destOrd="0" presId="urn:microsoft.com/office/officeart/2005/8/layout/radial4"/>
    <dgm:cxn modelId="{D1FFC809-CDFB-4807-AE8B-C14A920B3439}" srcId="{666A840A-C9EB-42ED-91E1-A788F1447F4C}" destId="{502760DB-9DF5-4F12-9615-B8F18382D7E0}" srcOrd="3" destOrd="0" parTransId="{9426D21C-3698-49D1-8CF6-CF0B0F85650B}" sibTransId="{30676AEC-D806-445B-9915-4B8A9D02C0EA}"/>
    <dgm:cxn modelId="{20007862-94B3-4F7B-908B-D1CC92AEFC23}" type="presOf" srcId="{AB145A03-4451-48E8-8196-BB02B505332D}" destId="{06D443DF-32EE-4FFA-A73C-08ECFB6917E1}" srcOrd="0" destOrd="0" presId="urn:microsoft.com/office/officeart/2005/8/layout/radial4"/>
    <dgm:cxn modelId="{979D0BCD-2F55-4483-8C2A-B564DC0B2190}" type="presOf" srcId="{502760DB-9DF5-4F12-9615-B8F18382D7E0}" destId="{4BBA78E8-4557-466A-9CE7-A0DE52221C62}" srcOrd="0" destOrd="0" presId="urn:microsoft.com/office/officeart/2005/8/layout/radial4"/>
    <dgm:cxn modelId="{36E75D9D-9A25-43FC-90B0-31FCE74808CA}" srcId="{205BD3A8-AF39-4A25-BB6E-B1B304B2E6F2}" destId="{666A840A-C9EB-42ED-91E1-A788F1447F4C}" srcOrd="0" destOrd="0" parTransId="{CCFD70D9-388C-461F-AABB-7D6B871B170D}" sibTransId="{D76412BF-C274-46EE-9A50-9469868ED8E4}"/>
    <dgm:cxn modelId="{399D0458-DC8B-4C2A-A5B4-AD1DEA91F02E}" type="presOf" srcId="{2D53A53D-8A61-426E-8EC0-9CC2830DC2B6}" destId="{DDADC857-E2CE-4E8B-88DF-46ACC1745836}" srcOrd="0" destOrd="0" presId="urn:microsoft.com/office/officeart/2005/8/layout/radial4"/>
    <dgm:cxn modelId="{A7065C4C-4005-43E5-B6A2-4D9AEF544F3E}" srcId="{666A840A-C9EB-42ED-91E1-A788F1447F4C}" destId="{AB145A03-4451-48E8-8196-BB02B505332D}" srcOrd="2" destOrd="0" parTransId="{184F49F6-AF86-4DD9-9AF1-DD40BB5C7DE7}" sibTransId="{F10DD508-D49A-4779-847C-02557FC9E446}"/>
    <dgm:cxn modelId="{7AEF292F-E664-484B-93CE-FE04188EA751}" type="presParOf" srcId="{92EECE6E-B6CB-46FB-823C-7D548E02D08A}" destId="{BD8369FE-5C70-4300-B637-D58A95754F4E}" srcOrd="0" destOrd="0" presId="urn:microsoft.com/office/officeart/2005/8/layout/radial4"/>
    <dgm:cxn modelId="{4029F6F1-7A74-41DF-8964-50003D795F35}" type="presParOf" srcId="{92EECE6E-B6CB-46FB-823C-7D548E02D08A}" destId="{2FE2E4D9-D77D-4C34-B534-50EBCE947F17}" srcOrd="1" destOrd="0" presId="urn:microsoft.com/office/officeart/2005/8/layout/radial4"/>
    <dgm:cxn modelId="{3B14E47D-2DCC-41B0-836C-C1F32876027F}" type="presParOf" srcId="{92EECE6E-B6CB-46FB-823C-7D548E02D08A}" destId="{CDAD5111-B55C-4726-8506-859C7216AB64}" srcOrd="2" destOrd="0" presId="urn:microsoft.com/office/officeart/2005/8/layout/radial4"/>
    <dgm:cxn modelId="{9AB01FD6-E52F-4963-ADC1-0CD61B715C20}" type="presParOf" srcId="{92EECE6E-B6CB-46FB-823C-7D548E02D08A}" destId="{D4581F2C-B7AA-49DF-9368-4359FEF40F72}" srcOrd="3" destOrd="0" presId="urn:microsoft.com/office/officeart/2005/8/layout/radial4"/>
    <dgm:cxn modelId="{FA747561-CEDD-4F80-9365-5314E9308975}" type="presParOf" srcId="{92EECE6E-B6CB-46FB-823C-7D548E02D08A}" destId="{DDADC857-E2CE-4E8B-88DF-46ACC1745836}" srcOrd="4" destOrd="0" presId="urn:microsoft.com/office/officeart/2005/8/layout/radial4"/>
    <dgm:cxn modelId="{6CB31E54-87E2-4244-A8EA-6AFF52992531}" type="presParOf" srcId="{92EECE6E-B6CB-46FB-823C-7D548E02D08A}" destId="{B8D0395B-9D3A-4498-AAD9-8205C62BF2DD}" srcOrd="5" destOrd="0" presId="urn:microsoft.com/office/officeart/2005/8/layout/radial4"/>
    <dgm:cxn modelId="{C7E6E356-4F36-482B-9E25-C0419D14D0CA}" type="presParOf" srcId="{92EECE6E-B6CB-46FB-823C-7D548E02D08A}" destId="{06D443DF-32EE-4FFA-A73C-08ECFB6917E1}" srcOrd="6" destOrd="0" presId="urn:microsoft.com/office/officeart/2005/8/layout/radial4"/>
    <dgm:cxn modelId="{49E09D03-D9CD-4AE1-84B2-EC9CDC7C8B39}" type="presParOf" srcId="{92EECE6E-B6CB-46FB-823C-7D548E02D08A}" destId="{4ED2854D-2D05-4673-93A8-897AFEE0EB71}" srcOrd="7" destOrd="0" presId="urn:microsoft.com/office/officeart/2005/8/layout/radial4"/>
    <dgm:cxn modelId="{3D9BB567-FBD5-4419-B43D-AFD6EC5A387B}" type="presParOf" srcId="{92EECE6E-B6CB-46FB-823C-7D548E02D08A}" destId="{4BBA78E8-4557-466A-9CE7-A0DE52221C62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8369FE-5C70-4300-B637-D58A95754F4E}">
      <dsp:nvSpPr>
        <dsp:cNvPr id="0" name=""/>
        <dsp:cNvSpPr/>
      </dsp:nvSpPr>
      <dsp:spPr>
        <a:xfrm>
          <a:off x="3066069" y="2509827"/>
          <a:ext cx="3003738" cy="234538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800" kern="1200" dirty="0"/>
        </a:p>
      </dsp:txBody>
      <dsp:txXfrm>
        <a:off x="3505956" y="2853301"/>
        <a:ext cx="2123964" cy="1658438"/>
      </dsp:txXfrm>
    </dsp:sp>
    <dsp:sp modelId="{2FE2E4D9-D77D-4C34-B534-50EBCE947F17}">
      <dsp:nvSpPr>
        <dsp:cNvPr id="0" name=""/>
        <dsp:cNvSpPr/>
      </dsp:nvSpPr>
      <dsp:spPr>
        <a:xfrm rot="11473722">
          <a:off x="1564176" y="2881088"/>
          <a:ext cx="1477975" cy="703630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AD5111-B55C-4726-8506-859C7216AB64}">
      <dsp:nvSpPr>
        <dsp:cNvPr id="0" name=""/>
        <dsp:cNvSpPr/>
      </dsp:nvSpPr>
      <dsp:spPr>
        <a:xfrm>
          <a:off x="379910" y="1965099"/>
          <a:ext cx="2396824" cy="224780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u="none" kern="12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Зрительное восприятие цвета</a:t>
          </a:r>
        </a:p>
      </dsp:txBody>
      <dsp:txXfrm>
        <a:off x="445746" y="2030935"/>
        <a:ext cx="2265152" cy="2116137"/>
      </dsp:txXfrm>
    </dsp:sp>
    <dsp:sp modelId="{D4581F2C-B7AA-49DF-9368-4359FEF40F72}">
      <dsp:nvSpPr>
        <dsp:cNvPr id="0" name=""/>
        <dsp:cNvSpPr/>
      </dsp:nvSpPr>
      <dsp:spPr>
        <a:xfrm rot="14667692">
          <a:off x="2797790" y="1385227"/>
          <a:ext cx="1681200" cy="703630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shade val="90000"/>
            <a:hueOff val="-135728"/>
            <a:satOff val="1711"/>
            <a:lumOff val="9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ADC857-E2CE-4E8B-88DF-46ACC1745836}">
      <dsp:nvSpPr>
        <dsp:cNvPr id="0" name=""/>
        <dsp:cNvSpPr/>
      </dsp:nvSpPr>
      <dsp:spPr>
        <a:xfrm>
          <a:off x="2118473" y="22376"/>
          <a:ext cx="2315039" cy="191239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b="1" u="none" kern="12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Зрительное восприятие формы</a:t>
          </a:r>
        </a:p>
      </dsp:txBody>
      <dsp:txXfrm>
        <a:off x="2174485" y="78388"/>
        <a:ext cx="2203015" cy="1800369"/>
      </dsp:txXfrm>
    </dsp:sp>
    <dsp:sp modelId="{B8D0395B-9D3A-4498-AAD9-8205C62BF2DD}">
      <dsp:nvSpPr>
        <dsp:cNvPr id="0" name=""/>
        <dsp:cNvSpPr/>
      </dsp:nvSpPr>
      <dsp:spPr>
        <a:xfrm rot="17865783">
          <a:off x="4723907" y="1391879"/>
          <a:ext cx="1729321" cy="703630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shade val="90000"/>
            <a:hueOff val="-271455"/>
            <a:satOff val="3423"/>
            <a:lumOff val="1925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D443DF-32EE-4FFA-A73C-08ECFB6917E1}">
      <dsp:nvSpPr>
        <dsp:cNvPr id="0" name=""/>
        <dsp:cNvSpPr/>
      </dsp:nvSpPr>
      <dsp:spPr>
        <a:xfrm>
          <a:off x="4818623" y="40398"/>
          <a:ext cx="2345436" cy="187634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u="none" kern="12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Зрительное восприятие величины</a:t>
          </a:r>
        </a:p>
      </dsp:txBody>
      <dsp:txXfrm>
        <a:off x="4873579" y="95354"/>
        <a:ext cx="2235524" cy="1766436"/>
      </dsp:txXfrm>
    </dsp:sp>
    <dsp:sp modelId="{89650603-4006-4BBB-A4BC-B6B6C8ECB066}">
      <dsp:nvSpPr>
        <dsp:cNvPr id="0" name=""/>
        <dsp:cNvSpPr/>
      </dsp:nvSpPr>
      <dsp:spPr>
        <a:xfrm rot="20853597">
          <a:off x="6085257" y="2819832"/>
          <a:ext cx="1597090" cy="703630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shade val="90000"/>
            <a:hueOff val="-407183"/>
            <a:satOff val="5134"/>
            <a:lumOff val="2888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3B595B-0E9D-420A-9180-E5115216D32B}">
      <dsp:nvSpPr>
        <dsp:cNvPr id="0" name=""/>
        <dsp:cNvSpPr/>
      </dsp:nvSpPr>
      <dsp:spPr>
        <a:xfrm>
          <a:off x="6588522" y="1947154"/>
          <a:ext cx="2150154" cy="210494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b="1" u="none" kern="12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Тактильное восприятие</a:t>
          </a:r>
        </a:p>
      </dsp:txBody>
      <dsp:txXfrm>
        <a:off x="6650174" y="2008806"/>
        <a:ext cx="2026850" cy="19816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0577ED-DEE4-4E4B-829A-FF473127F590}">
      <dsp:nvSpPr>
        <dsp:cNvPr id="0" name=""/>
        <dsp:cNvSpPr/>
      </dsp:nvSpPr>
      <dsp:spPr>
        <a:xfrm>
          <a:off x="3693566" y="3744426"/>
          <a:ext cx="2449591" cy="244959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45" tIns="29845" rIns="29845" bIns="29845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700" kern="1200" dirty="0"/>
        </a:p>
      </dsp:txBody>
      <dsp:txXfrm>
        <a:off x="4052300" y="4103160"/>
        <a:ext cx="1732123" cy="1732123"/>
      </dsp:txXfrm>
    </dsp:sp>
    <dsp:sp modelId="{8FB97791-FD66-4E28-9414-83063BECD330}">
      <dsp:nvSpPr>
        <dsp:cNvPr id="0" name=""/>
        <dsp:cNvSpPr/>
      </dsp:nvSpPr>
      <dsp:spPr>
        <a:xfrm rot="10784563">
          <a:off x="1331917" y="4630961"/>
          <a:ext cx="2359744" cy="698133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6386C4-3F03-47BD-AFCA-AF68AC91F1B8}">
      <dsp:nvSpPr>
        <dsp:cNvPr id="0" name=""/>
        <dsp:cNvSpPr/>
      </dsp:nvSpPr>
      <dsp:spPr>
        <a:xfrm>
          <a:off x="104126" y="3848879"/>
          <a:ext cx="2698188" cy="2271804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  <a:alpha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8E3432"/>
              </a:solidFill>
              <a:latin typeface="Times New Roman" pitchFamily="18" charset="0"/>
              <a:cs typeface="Times New Roman" pitchFamily="18" charset="0"/>
            </a:rPr>
            <a:t>Комплект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8E3432"/>
              </a:solidFill>
              <a:latin typeface="Times New Roman" pitchFamily="18" charset="0"/>
              <a:cs typeface="Times New Roman" pitchFamily="18" charset="0"/>
            </a:rPr>
            <a:t>«Игровой квадрат»</a:t>
          </a: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8E3432"/>
              </a:solidFill>
              <a:latin typeface="Times New Roman" pitchFamily="18" charset="0"/>
              <a:cs typeface="Times New Roman" pitchFamily="18" charset="0"/>
            </a:rPr>
            <a:t>+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8E3432"/>
              </a:solidFill>
              <a:latin typeface="Times New Roman" pitchFamily="18" charset="0"/>
              <a:cs typeface="Times New Roman" pitchFamily="18" charset="0"/>
            </a:rPr>
            <a:t>Кораблик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8E3432"/>
              </a:solidFill>
              <a:latin typeface="Times New Roman" pitchFamily="18" charset="0"/>
              <a:cs typeface="Times New Roman" pitchFamily="18" charset="0"/>
            </a:rPr>
            <a:t>«Плюх-Плюх», «Брызг-брызг»</a:t>
          </a:r>
          <a:endParaRPr lang="ru-RU" sz="2000" b="1" kern="1200" dirty="0">
            <a:solidFill>
              <a:srgbClr val="8E3432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70665" y="3915418"/>
        <a:ext cx="2565110" cy="2138726"/>
      </dsp:txXfrm>
    </dsp:sp>
    <dsp:sp modelId="{2C6EF9F1-0406-44E5-BF6C-4C883DB05388}">
      <dsp:nvSpPr>
        <dsp:cNvPr id="0" name=""/>
        <dsp:cNvSpPr/>
      </dsp:nvSpPr>
      <dsp:spPr>
        <a:xfrm rot="12859261">
          <a:off x="1361687" y="3096055"/>
          <a:ext cx="2648378" cy="698133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shade val="90000"/>
            <a:hueOff val="-81437"/>
            <a:satOff val="1027"/>
            <a:lumOff val="577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FED913-921A-4A8B-BE3C-9801904B6894}">
      <dsp:nvSpPr>
        <dsp:cNvPr id="0" name=""/>
        <dsp:cNvSpPr/>
      </dsp:nvSpPr>
      <dsp:spPr>
        <a:xfrm>
          <a:off x="398909" y="1728204"/>
          <a:ext cx="2386659" cy="194060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u="none" kern="12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Универсальные игровые  комплекты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u="none" kern="12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(</a:t>
          </a:r>
          <a:r>
            <a:rPr lang="ru-RU" sz="2000" b="0" u="none" kern="1200" dirty="0" err="1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Коврограф</a:t>
          </a:r>
          <a:r>
            <a:rPr lang="ru-RU" sz="2000" b="0" u="none" kern="12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«Ларчик», Фиолетовый лес)</a:t>
          </a:r>
        </a:p>
      </dsp:txBody>
      <dsp:txXfrm>
        <a:off x="455747" y="1785042"/>
        <a:ext cx="2272983" cy="1826927"/>
      </dsp:txXfrm>
    </dsp:sp>
    <dsp:sp modelId="{04C1B20D-8E93-45A5-9090-A266E50DCED8}">
      <dsp:nvSpPr>
        <dsp:cNvPr id="0" name=""/>
        <dsp:cNvSpPr/>
      </dsp:nvSpPr>
      <dsp:spPr>
        <a:xfrm rot="14282681">
          <a:off x="1521232" y="1944230"/>
          <a:ext cx="3455853" cy="698133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shade val="90000"/>
            <a:hueOff val="-162873"/>
            <a:satOff val="2054"/>
            <a:lumOff val="1155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892250-6225-49D9-8581-562713ED3558}">
      <dsp:nvSpPr>
        <dsp:cNvPr id="0" name=""/>
        <dsp:cNvSpPr/>
      </dsp:nvSpPr>
      <dsp:spPr>
        <a:xfrm>
          <a:off x="1118985" y="71996"/>
          <a:ext cx="2431310" cy="151044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u="none" kern="12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Комплект «Сказочные образы»</a:t>
          </a:r>
        </a:p>
      </dsp:txBody>
      <dsp:txXfrm>
        <a:off x="1163224" y="116235"/>
        <a:ext cx="2342832" cy="1421965"/>
      </dsp:txXfrm>
    </dsp:sp>
    <dsp:sp modelId="{3E9288BB-9758-4DFD-AA8F-C6126C4644D4}">
      <dsp:nvSpPr>
        <dsp:cNvPr id="0" name=""/>
        <dsp:cNvSpPr/>
      </dsp:nvSpPr>
      <dsp:spPr>
        <a:xfrm rot="16441366">
          <a:off x="3954503" y="2129943"/>
          <a:ext cx="2277971" cy="698133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shade val="90000"/>
            <a:hueOff val="-244310"/>
            <a:satOff val="3080"/>
            <a:lumOff val="1733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560EEC-4EF5-4BBA-87DB-F77CE68717DC}">
      <dsp:nvSpPr>
        <dsp:cNvPr id="0" name=""/>
        <dsp:cNvSpPr/>
      </dsp:nvSpPr>
      <dsp:spPr>
        <a:xfrm>
          <a:off x="3944739" y="277780"/>
          <a:ext cx="2457305" cy="213010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u="none" kern="12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Комплект «Эталонные конструкторы»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u="none" kern="12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(фонарики, черепашки, </a:t>
          </a:r>
          <a:r>
            <a:rPr lang="ru-RU" sz="2000" b="0" u="none" kern="1200" dirty="0" err="1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логоформочки</a:t>
          </a:r>
          <a:r>
            <a:rPr lang="ru-RU" sz="2000" b="0" u="none" kern="12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)</a:t>
          </a:r>
        </a:p>
      </dsp:txBody>
      <dsp:txXfrm>
        <a:off x="4007127" y="340168"/>
        <a:ext cx="2332529" cy="2005324"/>
      </dsp:txXfrm>
    </dsp:sp>
    <dsp:sp modelId="{52D7EE0B-B678-4F6C-AB14-1F9572D147B1}">
      <dsp:nvSpPr>
        <dsp:cNvPr id="0" name=""/>
        <dsp:cNvSpPr/>
      </dsp:nvSpPr>
      <dsp:spPr>
        <a:xfrm rot="18679464">
          <a:off x="5347137" y="2488179"/>
          <a:ext cx="2891641" cy="698133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shade val="90000"/>
            <a:hueOff val="-325746"/>
            <a:satOff val="4107"/>
            <a:lumOff val="2310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2C14F8-F423-4407-9A6B-861F929C1AF6}">
      <dsp:nvSpPr>
        <dsp:cNvPr id="0" name=""/>
        <dsp:cNvSpPr/>
      </dsp:nvSpPr>
      <dsp:spPr>
        <a:xfrm>
          <a:off x="6690072" y="205782"/>
          <a:ext cx="2115185" cy="309135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u="none" kern="12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Комплект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u="none" kern="12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«Чудо-конструкторы»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u="none" kern="12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(чудо-крестики, чудо-соты,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u="none" kern="12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чудо-цветик)</a:t>
          </a:r>
        </a:p>
      </dsp:txBody>
      <dsp:txXfrm>
        <a:off x="6752024" y="267734"/>
        <a:ext cx="1991281" cy="2967451"/>
      </dsp:txXfrm>
    </dsp:sp>
    <dsp:sp modelId="{EA25EB71-857E-416E-AECA-A7FB5BE28E3A}">
      <dsp:nvSpPr>
        <dsp:cNvPr id="0" name=""/>
        <dsp:cNvSpPr/>
      </dsp:nvSpPr>
      <dsp:spPr>
        <a:xfrm rot="21141279">
          <a:off x="6223869" y="4329436"/>
          <a:ext cx="1720508" cy="698133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shade val="90000"/>
            <a:hueOff val="-407183"/>
            <a:satOff val="5134"/>
            <a:lumOff val="2888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E5600D-8896-42CF-BC59-A18AA6BBBFE5}">
      <dsp:nvSpPr>
        <dsp:cNvPr id="0" name=""/>
        <dsp:cNvSpPr/>
      </dsp:nvSpPr>
      <dsp:spPr>
        <a:xfrm>
          <a:off x="6849867" y="3518133"/>
          <a:ext cx="2173726" cy="209184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u="none" kern="12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Комплект «Знаковые конструкторы»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u="none" kern="12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(волшебная восьмёрка, шнур затейник)</a:t>
          </a:r>
        </a:p>
      </dsp:txBody>
      <dsp:txXfrm>
        <a:off x="6911135" y="3579401"/>
        <a:ext cx="2051190" cy="196930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0577ED-DEE4-4E4B-829A-FF473127F590}">
      <dsp:nvSpPr>
        <dsp:cNvPr id="0" name=""/>
        <dsp:cNvSpPr/>
      </dsp:nvSpPr>
      <dsp:spPr>
        <a:xfrm>
          <a:off x="3275856" y="2736313"/>
          <a:ext cx="2830073" cy="270385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400" kern="1200" dirty="0"/>
        </a:p>
      </dsp:txBody>
      <dsp:txXfrm>
        <a:off x="3690311" y="3132283"/>
        <a:ext cx="2001163" cy="1911913"/>
      </dsp:txXfrm>
    </dsp:sp>
    <dsp:sp modelId="{7FBA7FF6-AC74-4809-924F-1FD011C48761}">
      <dsp:nvSpPr>
        <dsp:cNvPr id="0" name=""/>
        <dsp:cNvSpPr/>
      </dsp:nvSpPr>
      <dsp:spPr>
        <a:xfrm rot="10721833">
          <a:off x="1744647" y="3803484"/>
          <a:ext cx="1770060" cy="645944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A8A7AF-20B6-4B29-82EC-20069FFD4AA3}">
      <dsp:nvSpPr>
        <dsp:cNvPr id="0" name=""/>
        <dsp:cNvSpPr/>
      </dsp:nvSpPr>
      <dsp:spPr>
        <a:xfrm>
          <a:off x="218063" y="3528386"/>
          <a:ext cx="2371194" cy="1269223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Эмоционально-положительный фон</a:t>
          </a:r>
          <a:endParaRPr lang="ru-RU" sz="2000" b="1" kern="1200" dirty="0">
            <a:solidFill>
              <a:schemeClr val="accent5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55237" y="3565560"/>
        <a:ext cx="2296846" cy="1194875"/>
      </dsp:txXfrm>
    </dsp:sp>
    <dsp:sp modelId="{2C6EF9F1-0406-44E5-BF6C-4C883DB05388}">
      <dsp:nvSpPr>
        <dsp:cNvPr id="0" name=""/>
        <dsp:cNvSpPr/>
      </dsp:nvSpPr>
      <dsp:spPr>
        <a:xfrm rot="12683747">
          <a:off x="1496436" y="2441304"/>
          <a:ext cx="2050189" cy="645944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shade val="90000"/>
            <a:hueOff val="-81437"/>
            <a:satOff val="1027"/>
            <a:lumOff val="577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FED913-921A-4A8B-BE3C-9801904B6894}">
      <dsp:nvSpPr>
        <dsp:cNvPr id="0" name=""/>
        <dsp:cNvSpPr/>
      </dsp:nvSpPr>
      <dsp:spPr>
        <a:xfrm>
          <a:off x="853257" y="1709538"/>
          <a:ext cx="1586529" cy="104143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u="none" kern="12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Способ приложения</a:t>
          </a:r>
        </a:p>
      </dsp:txBody>
      <dsp:txXfrm>
        <a:off x="883760" y="1740041"/>
        <a:ext cx="1525523" cy="980429"/>
      </dsp:txXfrm>
    </dsp:sp>
    <dsp:sp modelId="{04C1B20D-8E93-45A5-9090-A266E50DCED8}">
      <dsp:nvSpPr>
        <dsp:cNvPr id="0" name=""/>
        <dsp:cNvSpPr/>
      </dsp:nvSpPr>
      <dsp:spPr>
        <a:xfrm rot="14819912">
          <a:off x="2860166" y="1583081"/>
          <a:ext cx="1808754" cy="645944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shade val="90000"/>
            <a:hueOff val="-162873"/>
            <a:satOff val="2054"/>
            <a:lumOff val="1155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892250-6225-49D9-8581-562713ED3558}">
      <dsp:nvSpPr>
        <dsp:cNvPr id="0" name=""/>
        <dsp:cNvSpPr/>
      </dsp:nvSpPr>
      <dsp:spPr>
        <a:xfrm>
          <a:off x="2532764" y="576405"/>
          <a:ext cx="1756779" cy="99434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u="none" kern="12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Обследование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u="none" kern="1200" baseline="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рукой </a:t>
          </a:r>
          <a:endParaRPr lang="ru-RU" sz="2000" b="1" u="none" kern="1200" dirty="0" smtClean="0">
            <a:solidFill>
              <a:schemeClr val="accent5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561887" y="605528"/>
        <a:ext cx="1698533" cy="936101"/>
      </dsp:txXfrm>
    </dsp:sp>
    <dsp:sp modelId="{2A8CE4EC-4B00-415B-8D72-1DD91E6105C3}">
      <dsp:nvSpPr>
        <dsp:cNvPr id="0" name=""/>
        <dsp:cNvSpPr/>
      </dsp:nvSpPr>
      <dsp:spPr>
        <a:xfrm rot="17063751">
          <a:off x="4395962" y="1506335"/>
          <a:ext cx="1749504" cy="645944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shade val="90000"/>
            <a:hueOff val="-244310"/>
            <a:satOff val="3080"/>
            <a:lumOff val="1733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C37902-62EE-47F3-8C16-D1546C084105}">
      <dsp:nvSpPr>
        <dsp:cNvPr id="0" name=""/>
        <dsp:cNvSpPr/>
      </dsp:nvSpPr>
      <dsp:spPr>
        <a:xfrm>
          <a:off x="4694930" y="347409"/>
          <a:ext cx="1586529" cy="1269223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hueOff val="0"/>
            <a:satOff val="0"/>
            <a:lumOff val="0"/>
            <a:alphaOff val="-24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Подражание</a:t>
          </a:r>
          <a:endParaRPr lang="ru-RU" sz="2000" b="1" kern="1200" dirty="0">
            <a:solidFill>
              <a:schemeClr val="accent5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732104" y="384583"/>
        <a:ext cx="1512181" cy="1194875"/>
      </dsp:txXfrm>
    </dsp:sp>
    <dsp:sp modelId="{3A6E62DD-5B4D-438C-AFE8-52D26DF9820A}">
      <dsp:nvSpPr>
        <dsp:cNvPr id="0" name=""/>
        <dsp:cNvSpPr/>
      </dsp:nvSpPr>
      <dsp:spPr>
        <a:xfrm rot="19412697">
          <a:off x="5719873" y="2350402"/>
          <a:ext cx="1772483" cy="645944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shade val="90000"/>
            <a:hueOff val="-325746"/>
            <a:satOff val="4107"/>
            <a:lumOff val="2310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648607-E3E5-4D4D-9F9F-840BAD665350}">
      <dsp:nvSpPr>
        <dsp:cNvPr id="0" name=""/>
        <dsp:cNvSpPr/>
      </dsp:nvSpPr>
      <dsp:spPr>
        <a:xfrm>
          <a:off x="6177448" y="1512165"/>
          <a:ext cx="2282983" cy="1269223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hueOff val="0"/>
            <a:satOff val="0"/>
            <a:lumOff val="0"/>
            <a:alphaOff val="-32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Кинестический</a:t>
          </a:r>
          <a:r>
            <a:rPr lang="ru-RU" sz="2000" b="1" kern="12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метод</a:t>
          </a:r>
          <a:endParaRPr lang="ru-RU" sz="2000" b="1" kern="1200" dirty="0">
            <a:solidFill>
              <a:schemeClr val="accent5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214622" y="1549339"/>
        <a:ext cx="2208635" cy="1194875"/>
      </dsp:txXfrm>
    </dsp:sp>
    <dsp:sp modelId="{3E9288BB-9758-4DFD-AA8F-C6126C4644D4}">
      <dsp:nvSpPr>
        <dsp:cNvPr id="0" name=""/>
        <dsp:cNvSpPr/>
      </dsp:nvSpPr>
      <dsp:spPr>
        <a:xfrm rot="175121">
          <a:off x="5993358" y="3878780"/>
          <a:ext cx="1663997" cy="645944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shade val="90000"/>
            <a:hueOff val="-407183"/>
            <a:satOff val="5134"/>
            <a:lumOff val="2888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560EEC-4EF5-4BBA-87DB-F77CE68717DC}">
      <dsp:nvSpPr>
        <dsp:cNvPr id="0" name=""/>
        <dsp:cNvSpPr/>
      </dsp:nvSpPr>
      <dsp:spPr>
        <a:xfrm>
          <a:off x="7069214" y="3871810"/>
          <a:ext cx="1586529" cy="75626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u="none" kern="12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Способ наложения </a:t>
          </a:r>
        </a:p>
      </dsp:txBody>
      <dsp:txXfrm>
        <a:off x="7091364" y="3893960"/>
        <a:ext cx="1542229" cy="71196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0577ED-DEE4-4E4B-829A-FF473127F590}">
      <dsp:nvSpPr>
        <dsp:cNvPr id="0" name=""/>
        <dsp:cNvSpPr/>
      </dsp:nvSpPr>
      <dsp:spPr>
        <a:xfrm>
          <a:off x="3693566" y="3744426"/>
          <a:ext cx="2449591" cy="244959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45" tIns="29845" rIns="29845" bIns="29845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700" kern="1200" dirty="0"/>
        </a:p>
      </dsp:txBody>
      <dsp:txXfrm>
        <a:off x="4052300" y="4103160"/>
        <a:ext cx="1732123" cy="1732123"/>
      </dsp:txXfrm>
    </dsp:sp>
    <dsp:sp modelId="{8FB97791-FD66-4E28-9414-83063BECD330}">
      <dsp:nvSpPr>
        <dsp:cNvPr id="0" name=""/>
        <dsp:cNvSpPr/>
      </dsp:nvSpPr>
      <dsp:spPr>
        <a:xfrm rot="10784563">
          <a:off x="1331917" y="4630961"/>
          <a:ext cx="2359744" cy="698133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6386C4-3F03-47BD-AFCA-AF68AC91F1B8}">
      <dsp:nvSpPr>
        <dsp:cNvPr id="0" name=""/>
        <dsp:cNvSpPr/>
      </dsp:nvSpPr>
      <dsp:spPr>
        <a:xfrm>
          <a:off x="104126" y="3848879"/>
          <a:ext cx="2698188" cy="2271804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  <a:alpha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8E3432"/>
              </a:solidFill>
              <a:latin typeface="Times New Roman" pitchFamily="18" charset="0"/>
              <a:cs typeface="Times New Roman" pitchFamily="18" charset="0"/>
            </a:rPr>
            <a:t>Комплект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8E3432"/>
              </a:solidFill>
              <a:latin typeface="Times New Roman" pitchFamily="18" charset="0"/>
              <a:cs typeface="Times New Roman" pitchFamily="18" charset="0"/>
            </a:rPr>
            <a:t>«Игровой квадрат»</a:t>
          </a: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8E3432"/>
              </a:solidFill>
              <a:latin typeface="Times New Roman" pitchFamily="18" charset="0"/>
              <a:cs typeface="Times New Roman" pitchFamily="18" charset="0"/>
            </a:rPr>
            <a:t>+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8E3432"/>
              </a:solidFill>
              <a:latin typeface="Times New Roman" pitchFamily="18" charset="0"/>
              <a:cs typeface="Times New Roman" pitchFamily="18" charset="0"/>
            </a:rPr>
            <a:t>Кораблик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8E3432"/>
              </a:solidFill>
              <a:latin typeface="Times New Roman" pitchFamily="18" charset="0"/>
              <a:cs typeface="Times New Roman" pitchFamily="18" charset="0"/>
            </a:rPr>
            <a:t>«Плюх-Плюх», «Брызг-брызг»</a:t>
          </a:r>
          <a:endParaRPr lang="ru-RU" sz="2000" b="1" kern="1200" dirty="0">
            <a:solidFill>
              <a:srgbClr val="8E3432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70665" y="3915418"/>
        <a:ext cx="2565110" cy="2138726"/>
      </dsp:txXfrm>
    </dsp:sp>
    <dsp:sp modelId="{2C6EF9F1-0406-44E5-BF6C-4C883DB05388}">
      <dsp:nvSpPr>
        <dsp:cNvPr id="0" name=""/>
        <dsp:cNvSpPr/>
      </dsp:nvSpPr>
      <dsp:spPr>
        <a:xfrm rot="12859261">
          <a:off x="1361687" y="3096055"/>
          <a:ext cx="2648378" cy="698133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shade val="90000"/>
            <a:hueOff val="-81437"/>
            <a:satOff val="1027"/>
            <a:lumOff val="577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FED913-921A-4A8B-BE3C-9801904B6894}">
      <dsp:nvSpPr>
        <dsp:cNvPr id="0" name=""/>
        <dsp:cNvSpPr/>
      </dsp:nvSpPr>
      <dsp:spPr>
        <a:xfrm>
          <a:off x="398909" y="1728204"/>
          <a:ext cx="2386659" cy="194060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u="none" kern="12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Универсальные игровые  комплекты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u="none" kern="12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(</a:t>
          </a:r>
          <a:r>
            <a:rPr lang="ru-RU" sz="2000" b="0" u="none" kern="1200" dirty="0" err="1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Коврограф</a:t>
          </a:r>
          <a:r>
            <a:rPr lang="ru-RU" sz="2000" b="0" u="none" kern="12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«Ларчик», Фиолетовый лес)</a:t>
          </a:r>
        </a:p>
      </dsp:txBody>
      <dsp:txXfrm>
        <a:off x="455747" y="1785042"/>
        <a:ext cx="2272983" cy="1826927"/>
      </dsp:txXfrm>
    </dsp:sp>
    <dsp:sp modelId="{04C1B20D-8E93-45A5-9090-A266E50DCED8}">
      <dsp:nvSpPr>
        <dsp:cNvPr id="0" name=""/>
        <dsp:cNvSpPr/>
      </dsp:nvSpPr>
      <dsp:spPr>
        <a:xfrm rot="14282681">
          <a:off x="1521232" y="1944230"/>
          <a:ext cx="3455853" cy="698133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shade val="90000"/>
            <a:hueOff val="-162873"/>
            <a:satOff val="2054"/>
            <a:lumOff val="1155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892250-6225-49D9-8581-562713ED3558}">
      <dsp:nvSpPr>
        <dsp:cNvPr id="0" name=""/>
        <dsp:cNvSpPr/>
      </dsp:nvSpPr>
      <dsp:spPr>
        <a:xfrm>
          <a:off x="1118985" y="71996"/>
          <a:ext cx="2431310" cy="151044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u="none" kern="12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Комплект «Сказочные образы»</a:t>
          </a:r>
        </a:p>
      </dsp:txBody>
      <dsp:txXfrm>
        <a:off x="1163224" y="116235"/>
        <a:ext cx="2342832" cy="1421965"/>
      </dsp:txXfrm>
    </dsp:sp>
    <dsp:sp modelId="{3E9288BB-9758-4DFD-AA8F-C6126C4644D4}">
      <dsp:nvSpPr>
        <dsp:cNvPr id="0" name=""/>
        <dsp:cNvSpPr/>
      </dsp:nvSpPr>
      <dsp:spPr>
        <a:xfrm rot="16441366">
          <a:off x="3954503" y="2129943"/>
          <a:ext cx="2277971" cy="698133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shade val="90000"/>
            <a:hueOff val="-244310"/>
            <a:satOff val="3080"/>
            <a:lumOff val="1733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560EEC-4EF5-4BBA-87DB-F77CE68717DC}">
      <dsp:nvSpPr>
        <dsp:cNvPr id="0" name=""/>
        <dsp:cNvSpPr/>
      </dsp:nvSpPr>
      <dsp:spPr>
        <a:xfrm>
          <a:off x="3944739" y="277780"/>
          <a:ext cx="2457305" cy="213010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u="none" kern="12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Комплект «Эталонные конструкторы»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u="none" kern="12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(фонарики, черепашки, </a:t>
          </a:r>
          <a:r>
            <a:rPr lang="ru-RU" sz="2000" b="0" u="none" kern="1200" dirty="0" err="1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логоформочки</a:t>
          </a:r>
          <a:r>
            <a:rPr lang="ru-RU" sz="2000" b="0" u="none" kern="12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)</a:t>
          </a:r>
        </a:p>
      </dsp:txBody>
      <dsp:txXfrm>
        <a:off x="4007127" y="340168"/>
        <a:ext cx="2332529" cy="2005324"/>
      </dsp:txXfrm>
    </dsp:sp>
    <dsp:sp modelId="{52D7EE0B-B678-4F6C-AB14-1F9572D147B1}">
      <dsp:nvSpPr>
        <dsp:cNvPr id="0" name=""/>
        <dsp:cNvSpPr/>
      </dsp:nvSpPr>
      <dsp:spPr>
        <a:xfrm rot="18679464">
          <a:off x="5347137" y="2488179"/>
          <a:ext cx="2891641" cy="698133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shade val="90000"/>
            <a:hueOff val="-325746"/>
            <a:satOff val="4107"/>
            <a:lumOff val="2310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2C14F8-F423-4407-9A6B-861F929C1AF6}">
      <dsp:nvSpPr>
        <dsp:cNvPr id="0" name=""/>
        <dsp:cNvSpPr/>
      </dsp:nvSpPr>
      <dsp:spPr>
        <a:xfrm>
          <a:off x="6690072" y="205782"/>
          <a:ext cx="2115185" cy="309135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u="none" kern="12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Комплект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u="none" kern="12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«Чудо-конструкторы»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u="none" kern="12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(чудо-крестики, чудо-соты,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u="none" kern="12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чудо-цветик)</a:t>
          </a:r>
        </a:p>
      </dsp:txBody>
      <dsp:txXfrm>
        <a:off x="6752024" y="267734"/>
        <a:ext cx="1991281" cy="2967451"/>
      </dsp:txXfrm>
    </dsp:sp>
    <dsp:sp modelId="{EA25EB71-857E-416E-AECA-A7FB5BE28E3A}">
      <dsp:nvSpPr>
        <dsp:cNvPr id="0" name=""/>
        <dsp:cNvSpPr/>
      </dsp:nvSpPr>
      <dsp:spPr>
        <a:xfrm rot="21141279">
          <a:off x="6223869" y="4329436"/>
          <a:ext cx="1720508" cy="698133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shade val="90000"/>
            <a:hueOff val="-407183"/>
            <a:satOff val="5134"/>
            <a:lumOff val="2888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E5600D-8896-42CF-BC59-A18AA6BBBFE5}">
      <dsp:nvSpPr>
        <dsp:cNvPr id="0" name=""/>
        <dsp:cNvSpPr/>
      </dsp:nvSpPr>
      <dsp:spPr>
        <a:xfrm>
          <a:off x="6849867" y="3518133"/>
          <a:ext cx="2173726" cy="209184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u="none" kern="12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Комплект «Знаковые конструкторы»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u="none" kern="12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(волшебная восьмёрка, шнур затейник)</a:t>
          </a:r>
        </a:p>
      </dsp:txBody>
      <dsp:txXfrm>
        <a:off x="6911135" y="3579401"/>
        <a:ext cx="2051190" cy="196930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552F67-77E5-49D3-9951-7F63B3228D30}">
      <dsp:nvSpPr>
        <dsp:cNvPr id="0" name=""/>
        <dsp:cNvSpPr/>
      </dsp:nvSpPr>
      <dsp:spPr>
        <a:xfrm>
          <a:off x="95163" y="2204864"/>
          <a:ext cx="2646348" cy="38265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400" b="0" i="0" u="none" strike="noStrike" kern="1200" cap="none" normalizeH="0" baseline="0" dirty="0" smtClean="0">
              <a:ln/>
              <a:effectLst/>
              <a:latin typeface="Times New Roman" pitchFamily="18" charset="0"/>
            </a:rPr>
            <a:t> </a:t>
          </a:r>
          <a:r>
            <a:rPr kumimoji="0" lang="ru-RU" sz="2400" b="1" i="0" u="sng" strike="noStrike" kern="1200" cap="none" normalizeH="0" baseline="0" dirty="0" smtClean="0">
              <a:ln/>
              <a:effectLst/>
              <a:latin typeface="Times New Roman" pitchFamily="18" charset="0"/>
            </a:rPr>
            <a:t>«Черепашки»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sz="2400" b="1" i="0" u="sng" strike="noStrike" kern="1200" cap="none" normalizeH="0" baseline="0" dirty="0" smtClean="0">
            <a:ln/>
            <a:effectLst/>
            <a:latin typeface="Times New Roman" pitchFamily="18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400" b="0" i="0" u="none" strike="noStrike" kern="1200" cap="none" normalizeH="0" baseline="0" dirty="0" smtClean="0">
              <a:ln/>
              <a:effectLst/>
              <a:latin typeface="Times New Roman" pitchFamily="18" charset="0"/>
            </a:rPr>
            <a:t>планирование по сенсорному развитию детей раннего и младшего  возраста</a:t>
          </a:r>
        </a:p>
      </dsp:txBody>
      <dsp:txXfrm>
        <a:off x="172672" y="2282373"/>
        <a:ext cx="2491330" cy="3671520"/>
      </dsp:txXfrm>
    </dsp:sp>
    <dsp:sp modelId="{8A9A21CC-B7C7-4572-AC0F-D188B09FFAA7}">
      <dsp:nvSpPr>
        <dsp:cNvPr id="0" name=""/>
        <dsp:cNvSpPr/>
      </dsp:nvSpPr>
      <dsp:spPr>
        <a:xfrm rot="16434454">
          <a:off x="1240273" y="2505453"/>
          <a:ext cx="3222051" cy="10799"/>
        </a:xfrm>
        <a:custGeom>
          <a:avLst/>
          <a:gdLst/>
          <a:ahLst/>
          <a:cxnLst/>
          <a:rect l="0" t="0" r="0" b="0"/>
          <a:pathLst>
            <a:path>
              <a:moveTo>
                <a:pt x="0" y="5399"/>
              </a:moveTo>
              <a:lnTo>
                <a:pt x="3222051" y="5399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>
        <a:off x="2770747" y="2430301"/>
        <a:ext cx="161102" cy="161102"/>
      </dsp:txXfrm>
    </dsp:sp>
    <dsp:sp modelId="{8C9F81FE-EE25-483F-B323-25457DEB0B27}">
      <dsp:nvSpPr>
        <dsp:cNvPr id="0" name=""/>
        <dsp:cNvSpPr/>
      </dsp:nvSpPr>
      <dsp:spPr>
        <a:xfrm>
          <a:off x="2961086" y="43662"/>
          <a:ext cx="6155817" cy="171982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400" b="1" i="0" u="sng" strike="noStrike" kern="1200" cap="none" normalizeH="0" baseline="0" dirty="0" smtClean="0">
              <a:ln/>
              <a:effectLst/>
              <a:latin typeface="Times New Roman" pitchFamily="18" charset="0"/>
            </a:rPr>
            <a:t> </a:t>
          </a:r>
          <a:r>
            <a:rPr kumimoji="0" lang="ru-RU" sz="2400" b="1" i="0" u="none" strike="noStrike" kern="1200" cap="none" normalizeH="0" baseline="0" dirty="0" smtClean="0">
              <a:ln/>
              <a:effectLst/>
              <a:latin typeface="Times New Roman" pitchFamily="18" charset="0"/>
            </a:rPr>
            <a:t>С учётом лексического планирования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kern="1200" cap="none" normalizeH="0" baseline="0" dirty="0" smtClean="0">
              <a:ln/>
              <a:effectLst/>
              <a:latin typeface="Times New Roman" pitchFamily="18" charset="0"/>
            </a:rPr>
            <a:t>*Мой  детский сад,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kern="1200" cap="none" normalizeH="0" baseline="0" dirty="0" smtClean="0">
              <a:ln/>
              <a:effectLst/>
              <a:latin typeface="Times New Roman" pitchFamily="18" charset="0"/>
            </a:rPr>
            <a:t>*Что нам осень принесла, овощи, фрукты, ягоды, *Золотая осень</a:t>
          </a:r>
        </a:p>
      </dsp:txBody>
      <dsp:txXfrm>
        <a:off x="3011458" y="94034"/>
        <a:ext cx="6055073" cy="1619076"/>
      </dsp:txXfrm>
    </dsp:sp>
    <dsp:sp modelId="{C052F096-2CD2-456F-B440-5317CB26E1BA}">
      <dsp:nvSpPr>
        <dsp:cNvPr id="0" name=""/>
        <dsp:cNvSpPr/>
      </dsp:nvSpPr>
      <dsp:spPr>
        <a:xfrm rot="16667220">
          <a:off x="1961850" y="3219195"/>
          <a:ext cx="1803709" cy="10799"/>
        </a:xfrm>
        <a:custGeom>
          <a:avLst/>
          <a:gdLst/>
          <a:ahLst/>
          <a:cxnLst/>
          <a:rect l="0" t="0" r="0" b="0"/>
          <a:pathLst>
            <a:path>
              <a:moveTo>
                <a:pt x="0" y="5399"/>
              </a:moveTo>
              <a:lnTo>
                <a:pt x="1803709" y="5399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2818612" y="3179502"/>
        <a:ext cx="90185" cy="90185"/>
      </dsp:txXfrm>
    </dsp:sp>
    <dsp:sp modelId="{49656A5E-24E4-41E6-BE97-1435221EA8E3}">
      <dsp:nvSpPr>
        <dsp:cNvPr id="0" name=""/>
        <dsp:cNvSpPr/>
      </dsp:nvSpPr>
      <dsp:spPr>
        <a:xfrm>
          <a:off x="2985898" y="1868599"/>
          <a:ext cx="5846845" cy="92491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400" b="1" i="0" u="none" strike="noStrike" kern="1200" cap="none" normalizeH="0" baseline="0" dirty="0" smtClean="0">
              <a:ln/>
              <a:effectLst/>
              <a:latin typeface="Times New Roman" pitchFamily="18" charset="0"/>
              <a:cs typeface="Times New Roman" pitchFamily="18" charset="0"/>
            </a:rPr>
            <a:t>27 игровых ситуаций</a:t>
          </a:r>
        </a:p>
      </dsp:txBody>
      <dsp:txXfrm>
        <a:off x="3012988" y="1895689"/>
        <a:ext cx="5792665" cy="870735"/>
      </dsp:txXfrm>
    </dsp:sp>
    <dsp:sp modelId="{ACC8EE86-1BD6-4B99-994A-1D1CDAE3BD91}">
      <dsp:nvSpPr>
        <dsp:cNvPr id="0" name=""/>
        <dsp:cNvSpPr/>
      </dsp:nvSpPr>
      <dsp:spPr>
        <a:xfrm rot="17850130">
          <a:off x="2514043" y="3737860"/>
          <a:ext cx="845267" cy="10799"/>
        </a:xfrm>
        <a:custGeom>
          <a:avLst/>
          <a:gdLst/>
          <a:ahLst/>
          <a:cxnLst/>
          <a:rect l="0" t="0" r="0" b="0"/>
          <a:pathLst>
            <a:path>
              <a:moveTo>
                <a:pt x="0" y="5399"/>
              </a:moveTo>
              <a:lnTo>
                <a:pt x="845267" y="5399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915545" y="3722128"/>
        <a:ext cx="42263" cy="42263"/>
      </dsp:txXfrm>
    </dsp:sp>
    <dsp:sp modelId="{90CABE1D-B992-4872-A589-7681E985C6CD}">
      <dsp:nvSpPr>
        <dsp:cNvPr id="0" name=""/>
        <dsp:cNvSpPr/>
      </dsp:nvSpPr>
      <dsp:spPr>
        <a:xfrm>
          <a:off x="3131841" y="2887151"/>
          <a:ext cx="5853939" cy="96247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lang="ru-RU" sz="2400" b="1" u="none" kern="1200" dirty="0" smtClean="0">
              <a:latin typeface="Times New Roman" pitchFamily="18" charset="0"/>
              <a:cs typeface="Times New Roman" pitchFamily="18" charset="0"/>
            </a:rPr>
            <a:t>Интеграция образовательных областей: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400" b="1" i="0" u="none" strike="noStrike" kern="1200" cap="none" normalizeH="0" baseline="0" dirty="0" smtClean="0">
              <a:ln/>
              <a:effectLst/>
              <a:latin typeface="Times New Roman" pitchFamily="18" charset="0"/>
              <a:cs typeface="Times New Roman" pitchFamily="18" charset="0"/>
            </a:rPr>
            <a:t>видов детской деятельности</a:t>
          </a:r>
          <a:endParaRPr kumimoji="0" lang="ru-RU" sz="2400" b="0" i="0" u="none" strike="noStrike" kern="1200" cap="none" normalizeH="0" baseline="0" dirty="0" smtClean="0">
            <a:ln/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3160031" y="2915341"/>
        <a:ext cx="5797559" cy="906091"/>
      </dsp:txXfrm>
    </dsp:sp>
    <dsp:sp modelId="{F407F3EC-108F-49B1-8E8A-B7E6C686F066}">
      <dsp:nvSpPr>
        <dsp:cNvPr id="0" name=""/>
        <dsp:cNvSpPr/>
      </dsp:nvSpPr>
      <dsp:spPr>
        <a:xfrm rot="1862317">
          <a:off x="2684833" y="4316844"/>
          <a:ext cx="791714" cy="10799"/>
        </a:xfrm>
        <a:custGeom>
          <a:avLst/>
          <a:gdLst/>
          <a:ahLst/>
          <a:cxnLst/>
          <a:rect l="0" t="0" r="0" b="0"/>
          <a:pathLst>
            <a:path>
              <a:moveTo>
                <a:pt x="0" y="5399"/>
              </a:moveTo>
              <a:lnTo>
                <a:pt x="791714" y="5399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060898" y="4302451"/>
        <a:ext cx="39585" cy="39585"/>
      </dsp:txXfrm>
    </dsp:sp>
    <dsp:sp modelId="{441CCA85-9BD4-4F6B-B6B8-1B3605FCF7CD}">
      <dsp:nvSpPr>
        <dsp:cNvPr id="0" name=""/>
        <dsp:cNvSpPr/>
      </dsp:nvSpPr>
      <dsp:spPr>
        <a:xfrm>
          <a:off x="3419869" y="4077072"/>
          <a:ext cx="5097409" cy="89856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400" b="0" i="0" u="none" strike="noStrike" kern="1200" cap="none" normalizeH="0" baseline="0" dirty="0" smtClean="0">
              <a:ln/>
              <a:effectLst/>
              <a:latin typeface="Times New Roman" pitchFamily="18" charset="0"/>
            </a:rPr>
            <a:t> </a:t>
          </a:r>
          <a:r>
            <a:rPr kumimoji="0" lang="ru-RU" sz="2400" b="1" i="0" u="none" strike="noStrike" kern="1200" cap="none" normalizeH="0" baseline="0" dirty="0" smtClean="0">
              <a:ln/>
              <a:effectLst/>
              <a:latin typeface="Times New Roman" pitchFamily="18" charset="0"/>
            </a:rPr>
            <a:t>Игровые задания 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400" b="1" i="0" u="none" strike="noStrike" kern="1200" cap="none" normalizeH="0" baseline="0" dirty="0" smtClean="0">
              <a:ln/>
              <a:effectLst/>
              <a:latin typeface="Times New Roman" pitchFamily="18" charset="0"/>
            </a:rPr>
            <a:t>( с разным уровнем сложности)</a:t>
          </a:r>
        </a:p>
      </dsp:txBody>
      <dsp:txXfrm>
        <a:off x="3446187" y="4103390"/>
        <a:ext cx="5044773" cy="845928"/>
      </dsp:txXfrm>
    </dsp:sp>
    <dsp:sp modelId="{83B5BA6B-EA3B-46FA-9C0F-A37EAFCB5FFE}">
      <dsp:nvSpPr>
        <dsp:cNvPr id="0" name=""/>
        <dsp:cNvSpPr/>
      </dsp:nvSpPr>
      <dsp:spPr>
        <a:xfrm rot="4920996">
          <a:off x="1977928" y="4990879"/>
          <a:ext cx="1773479" cy="10799"/>
        </a:xfrm>
        <a:custGeom>
          <a:avLst/>
          <a:gdLst/>
          <a:ahLst/>
          <a:cxnLst/>
          <a:rect l="0" t="0" r="0" b="0"/>
          <a:pathLst>
            <a:path>
              <a:moveTo>
                <a:pt x="0" y="5399"/>
              </a:moveTo>
              <a:lnTo>
                <a:pt x="1773479" y="5399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2820331" y="4951942"/>
        <a:ext cx="88673" cy="88673"/>
      </dsp:txXfrm>
    </dsp:sp>
    <dsp:sp modelId="{F27D08ED-E11F-4975-A8DF-3551BDD80E40}">
      <dsp:nvSpPr>
        <dsp:cNvPr id="0" name=""/>
        <dsp:cNvSpPr/>
      </dsp:nvSpPr>
      <dsp:spPr>
        <a:xfrm>
          <a:off x="2987824" y="5229198"/>
          <a:ext cx="5894519" cy="129045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400" b="1" i="0" u="none" strike="noStrike" kern="1200" cap="none" normalizeH="0" baseline="0" dirty="0" smtClean="0">
              <a:ln/>
              <a:solidFill>
                <a:schemeClr val="bg1"/>
              </a:solidFill>
              <a:effectLst/>
              <a:latin typeface="Times New Roman" pitchFamily="18" charset="0"/>
            </a:rPr>
            <a:t>С использованием сказочных образов (Пчёлка Жужжа, Гусеница Фифа, Ворон Метр  </a:t>
          </a:r>
        </a:p>
      </dsp:txBody>
      <dsp:txXfrm>
        <a:off x="3025620" y="5266994"/>
        <a:ext cx="5818927" cy="121486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8369FE-5C70-4300-B637-D58A95754F4E}">
      <dsp:nvSpPr>
        <dsp:cNvPr id="0" name=""/>
        <dsp:cNvSpPr/>
      </dsp:nvSpPr>
      <dsp:spPr>
        <a:xfrm>
          <a:off x="2483769" y="3342872"/>
          <a:ext cx="4007461" cy="276541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400" kern="1200" dirty="0"/>
        </a:p>
      </dsp:txBody>
      <dsp:txXfrm>
        <a:off x="3070648" y="3747858"/>
        <a:ext cx="2833703" cy="1955445"/>
      </dsp:txXfrm>
    </dsp:sp>
    <dsp:sp modelId="{2FE2E4D9-D77D-4C34-B534-50EBCE947F17}">
      <dsp:nvSpPr>
        <dsp:cNvPr id="0" name=""/>
        <dsp:cNvSpPr/>
      </dsp:nvSpPr>
      <dsp:spPr>
        <a:xfrm rot="11700000">
          <a:off x="1064253" y="3657034"/>
          <a:ext cx="1496741" cy="703630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AD5111-B55C-4726-8506-859C7216AB64}">
      <dsp:nvSpPr>
        <dsp:cNvPr id="0" name=""/>
        <dsp:cNvSpPr/>
      </dsp:nvSpPr>
      <dsp:spPr>
        <a:xfrm>
          <a:off x="135337" y="2876983"/>
          <a:ext cx="1908833" cy="187634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u="none" kern="12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Зрительное соотнесение цвета (1 этап) </a:t>
          </a:r>
        </a:p>
      </dsp:txBody>
      <dsp:txXfrm>
        <a:off x="190293" y="2931939"/>
        <a:ext cx="1798921" cy="1766436"/>
      </dsp:txXfrm>
    </dsp:sp>
    <dsp:sp modelId="{D4581F2C-B7AA-49DF-9368-4359FEF40F72}">
      <dsp:nvSpPr>
        <dsp:cNvPr id="0" name=""/>
        <dsp:cNvSpPr/>
      </dsp:nvSpPr>
      <dsp:spPr>
        <a:xfrm rot="14700000">
          <a:off x="2437456" y="2070153"/>
          <a:ext cx="1951702" cy="703630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shade val="90000"/>
            <a:hueOff val="-135728"/>
            <a:satOff val="1711"/>
            <a:lumOff val="9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ADC857-E2CE-4E8B-88DF-46ACC1745836}">
      <dsp:nvSpPr>
        <dsp:cNvPr id="0" name=""/>
        <dsp:cNvSpPr/>
      </dsp:nvSpPr>
      <dsp:spPr>
        <a:xfrm>
          <a:off x="1941403" y="489062"/>
          <a:ext cx="2118984" cy="209696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b="1" u="none" kern="12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Выделение</a:t>
          </a:r>
          <a:r>
            <a:rPr lang="ru-RU" sz="2000" b="1" u="none" kern="1200" baseline="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по слову (2 этап)</a:t>
          </a: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800" b="1" u="none" kern="1200" dirty="0" smtClean="0">
            <a:solidFill>
              <a:schemeClr val="accent5">
                <a:lumMod val="50000"/>
              </a:schemeClr>
            </a:solidFill>
          </a:endParaRPr>
        </a:p>
      </dsp:txBody>
      <dsp:txXfrm>
        <a:off x="2002821" y="550480"/>
        <a:ext cx="1996148" cy="1974133"/>
      </dsp:txXfrm>
    </dsp:sp>
    <dsp:sp modelId="{B8D0395B-9D3A-4498-AAD9-8205C62BF2DD}">
      <dsp:nvSpPr>
        <dsp:cNvPr id="0" name=""/>
        <dsp:cNvSpPr/>
      </dsp:nvSpPr>
      <dsp:spPr>
        <a:xfrm rot="17700000">
          <a:off x="4585840" y="2070153"/>
          <a:ext cx="1951702" cy="703630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shade val="90000"/>
            <a:hueOff val="-271455"/>
            <a:satOff val="3423"/>
            <a:lumOff val="1925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D443DF-32EE-4FFA-A73C-08ECFB6917E1}">
      <dsp:nvSpPr>
        <dsp:cNvPr id="0" name=""/>
        <dsp:cNvSpPr/>
      </dsp:nvSpPr>
      <dsp:spPr>
        <a:xfrm>
          <a:off x="4788028" y="599373"/>
          <a:ext cx="2372150" cy="187634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u="none" kern="12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Называние</a:t>
          </a:r>
          <a:r>
            <a:rPr lang="ru-RU" sz="2000" b="1" u="none" kern="1200" baseline="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 цвета (3 этап)</a:t>
          </a:r>
          <a:endParaRPr lang="ru-RU" sz="2000" b="1" u="none" kern="1200" dirty="0" smtClean="0">
            <a:solidFill>
              <a:schemeClr val="accent5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842984" y="654329"/>
        <a:ext cx="2262238" cy="1766436"/>
      </dsp:txXfrm>
    </dsp:sp>
    <dsp:sp modelId="{4ED2854D-2D05-4673-93A8-897AFEE0EB71}">
      <dsp:nvSpPr>
        <dsp:cNvPr id="0" name=""/>
        <dsp:cNvSpPr/>
      </dsp:nvSpPr>
      <dsp:spPr>
        <a:xfrm rot="20700000">
          <a:off x="6414004" y="3657034"/>
          <a:ext cx="1496741" cy="703630"/>
        </a:xfrm>
        <a:prstGeom prst="leftArrow">
          <a:avLst>
            <a:gd name="adj1" fmla="val 60000"/>
            <a:gd name="adj2" fmla="val 50000"/>
          </a:avLst>
        </a:prstGeom>
        <a:solidFill>
          <a:schemeClr val="accent5"/>
        </a:solidFill>
        <a:ln w="9525" cap="flat" cmpd="sng" algn="ctr">
          <a:noFill/>
          <a:prstDash val="solid"/>
        </a:ln>
        <a:effectLst>
          <a:softEdge rad="12700"/>
        </a:effectLst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</dsp:sp>
    <dsp:sp modelId="{4BBA78E8-4557-466A-9CE7-A0DE52221C62}">
      <dsp:nvSpPr>
        <dsp:cNvPr id="0" name=""/>
        <dsp:cNvSpPr/>
      </dsp:nvSpPr>
      <dsp:spPr>
        <a:xfrm>
          <a:off x="6761828" y="2766672"/>
          <a:ext cx="2246833" cy="209696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u="none" kern="12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Обобщение,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u="none" kern="12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действие с учётом цвета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u="none" kern="12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(4 этап)</a:t>
          </a:r>
        </a:p>
      </dsp:txBody>
      <dsp:txXfrm>
        <a:off x="6823246" y="2828090"/>
        <a:ext cx="2123997" cy="19741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17F6C2D-CF47-4A2E-A934-489EF9499486}" type="datetimeFigureOut">
              <a:rPr lang="ru-RU"/>
              <a:pPr>
                <a:defRPr/>
              </a:pPr>
              <a:t>14.06.2017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1268341-30FC-43DD-A7E9-EBAC2E1943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83674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656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BAE8D7F-FEC8-4E34-951F-5A0D9D1CB535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0CCFC6A-5FFF-4294-A468-6D22292BC3F9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i="1" smtClean="0"/>
              <a:t>Познавательная активность</a:t>
            </a:r>
            <a:r>
              <a:rPr lang="ru-RU" smtClean="0"/>
              <a:t> – любознательность ребенка, его открытость новому, готовность познавать мир (причем не только отраженный в знаковых средствах, но и мир предметный, природный) – один из наиболее трудно измеримых и при этом важных критериев.  Если познание нового не связывается для ребенка с опытом положительных эмоций, он без готовности встретит школьное обучение, каким бы развитым ни был его интеллект. Активность – это черта личности, которая проявляется в отношении человека к деятельности: состоянии готовности, стремления к самостоятельной деятельности, качестве ее осуществления, выбор оптимальных путей для достижения поставленной цели.</a:t>
            </a:r>
            <a:br>
              <a:rPr lang="ru-RU" smtClean="0"/>
            </a:br>
            <a:endParaRPr lang="ru-RU" smtClean="0"/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451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D675411-7A9C-403B-970A-F36870984F3B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C4EB4E-A6BC-4E24-AA04-28BA23CA6720}" type="datetimeFigureOut">
              <a:rPr lang="ru-RU"/>
              <a:pPr>
                <a:defRPr/>
              </a:pPr>
              <a:t>14.06.2017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5693D3-1306-4290-AA40-0C9F28ED4D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8671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6D1B1C-67AA-42E7-BFA4-9300AA93330E}" type="datetimeFigureOut">
              <a:rPr lang="ru-RU"/>
              <a:pPr>
                <a:defRPr/>
              </a:pPr>
              <a:t>14.06.2017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752855-B168-4FD2-AD11-0239F8B461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0165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F638FD-8D02-4FCD-8619-AD9F6DA104A3}" type="datetimeFigureOut">
              <a:rPr lang="ru-RU"/>
              <a:pPr>
                <a:defRPr/>
              </a:pPr>
              <a:t>14.06.2017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2BC983-A2FD-45E6-85A1-E0A4726452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37672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FA0BC6-8CC6-4471-B365-2A4DB4F2C74B}" type="datetimeFigureOut">
              <a:rPr lang="ru-RU"/>
              <a:pPr>
                <a:defRPr/>
              </a:pPr>
              <a:t>14.06.2017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8D7A3-F6D1-40AF-85F4-B8EF4A9027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27726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BA698-6526-41B2-A086-A6DAD9678274}" type="datetimeFigureOut">
              <a:rPr lang="ru-RU"/>
              <a:pPr>
                <a:defRPr/>
              </a:pPr>
              <a:t>14.06.2017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37E6B4-8EE1-446D-8067-6C1917EF2D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7227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06EF11-C010-432F-8573-CEB0951496BA}" type="datetimeFigureOut">
              <a:rPr lang="ru-RU"/>
              <a:pPr>
                <a:defRPr/>
              </a:pPr>
              <a:t>14.06.2017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1D71EB-7D41-442B-9136-276C0130A7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6697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34C518-468D-499A-BDDF-2F4BC42A3583}" type="datetimeFigureOut">
              <a:rPr lang="ru-RU"/>
              <a:pPr>
                <a:defRPr/>
              </a:pPr>
              <a:t>14.06.2017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0B6945-6439-471C-B3DD-1A30945625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243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18EE6-4A46-4943-A091-B9025C34D3C3}" type="datetimeFigureOut">
              <a:rPr lang="ru-RU"/>
              <a:pPr>
                <a:defRPr/>
              </a:pPr>
              <a:t>14.06.2017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48CCD0-DE1F-4394-A3C6-1A0D4F7270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2382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D77154-07A8-44AB-8827-815774A7FD26}" type="datetimeFigureOut">
              <a:rPr lang="ru-RU"/>
              <a:pPr>
                <a:defRPr/>
              </a:pPr>
              <a:t>14.06.2017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A32F2E-9788-49F0-B342-1D7FFE0978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7071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3EAAF1-8D84-440D-B73B-F9471CD88B86}" type="datetimeFigureOut">
              <a:rPr lang="ru-RU"/>
              <a:pPr>
                <a:defRPr/>
              </a:pPr>
              <a:t>14.06.2017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6EA31-18D8-4EDD-881C-CDEF7A813D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3197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2C48FD-C119-429A-BEBE-705A5D2FE23A}" type="datetimeFigureOut">
              <a:rPr lang="ru-RU"/>
              <a:pPr>
                <a:defRPr/>
              </a:pPr>
              <a:t>14.06.2017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3BE0D-3613-48B1-AF3E-7C0D128A55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1379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7A2B2E-A40C-4056-8FD4-095CF2CCAE23}" type="datetimeFigureOut">
              <a:rPr lang="ru-RU"/>
              <a:pPr>
                <a:defRPr/>
              </a:pPr>
              <a:t>14.06.2017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7D3791-15B1-4FE7-AA19-8D66BBE797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2538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A53F62-AEA6-495D-A411-A67AF09B3AFA}" type="datetimeFigureOut">
              <a:rPr lang="ru-RU"/>
              <a:pPr>
                <a:defRPr/>
              </a:pPr>
              <a:t>14.06.2017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BDB1E4-7BF6-4357-9EF3-1D896A7763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9912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1A04FBE-7F82-4AEE-A1C8-158E4540D845}" type="datetimeFigureOut">
              <a:rPr lang="ru-RU"/>
              <a:pPr>
                <a:defRPr/>
              </a:pPr>
              <a:t>14.06.2017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8A66333-4A1E-4A20-AA2F-047CB4EF11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&#1042;&#1077;&#1083;&#1080;&#1095;&#1080;&#1085;&#1072;.docx" TargetMode="Externa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&#1047;&#1088;&#1080;&#1090;&#1077;&#1083;&#1100;&#1085;&#1086;&#1077;%20&#1089;&#1086;&#1086;&#1090;&#1085;&#1077;&#1089;&#1077;&#1085;&#1080;&#1077;.docx" TargetMode="Externa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&#1044;&#1077;&#1081;&#1089;&#1090;&#1074;&#1080;&#1077;%20&#1089;%20&#1091;&#1095;&#1105;&#1090;&#1086;&#1084;%20&#1094;&#1074;&#1077;&#1090;&#1072;.docx" TargetMode="External"/><Relationship Id="rId2" Type="http://schemas.openxmlformats.org/officeDocument/2006/relationships/hyperlink" Target="&#1042;&#1099;&#1076;&#1077;&#1083;&#1077;&#1085;&#1080;&#1077;%20&#1087;&#1086;%20&#1089;&#1083;&#1086;&#1074;&#1091;,%20&#1085;&#1072;&#1079;&#1099;&#1074;&#1072;&#1085;&#1080;&#1077;.docx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60648"/>
            <a:ext cx="7772400" cy="3320753"/>
          </a:xfrm>
          <a:ln>
            <a:miter lim="800000"/>
            <a:headEnd/>
            <a:tailEnd/>
          </a:ln>
        </p:spPr>
        <p:txBody>
          <a:bodyPr rtlCol="0"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Тема: «Использование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 В.В. </a:t>
            </a:r>
            <a:r>
              <a:rPr lang="ru-RU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Воскобовича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в образовательной деятельности с детьми раннего возраста»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643563" y="4929188"/>
            <a:ext cx="3357562" cy="1571625"/>
          </a:xfrm>
        </p:spPr>
        <p:txBody>
          <a:bodyPr rtlCol="0">
            <a:normAutofit/>
          </a:bodyPr>
          <a:lstStyle/>
          <a:p>
            <a:pPr algn="l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 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815164758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16633"/>
            <a:ext cx="7772400" cy="432047"/>
          </a:xfrm>
        </p:spPr>
        <p:txBody>
          <a:bodyPr/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Зрительное восприятие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величины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7507004"/>
              </p:ext>
            </p:extLst>
          </p:nvPr>
        </p:nvGraphicFramePr>
        <p:xfrm>
          <a:off x="107504" y="692696"/>
          <a:ext cx="8856984" cy="59766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856984"/>
              </a:tblGrid>
              <a:tr h="597666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  <a:r>
                        <a:rPr lang="ru-RU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</a:t>
                      </a: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зрительного восприятия величины, ориентируясь на  1 признак предмета – величину, формирование понятий большой – маленький</a:t>
                      </a:r>
                      <a:r>
                        <a:rPr lang="ru-RU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2000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*Развитие зрительного восприятия величины, ориентируясь на  1 признак предмета – величину, формирование понятий большой – маленький в речи</a:t>
                      </a:r>
                    </a:p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1000"/>
                        </a:spcAft>
                        <a:buFont typeface="Arial" pitchFamily="34" charset="0"/>
                        <a:buNone/>
                      </a:pP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*Развитие  тактильного</a:t>
                      </a:r>
                      <a:r>
                        <a:rPr lang="ru-RU" sz="20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восприятия величины ориентируясь  на 1 признак величину – большой, маленький в речи.</a:t>
                      </a:r>
                    </a:p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1000"/>
                        </a:spcAft>
                        <a:buFont typeface="Arial" pitchFamily="34" charset="0"/>
                        <a:buNone/>
                      </a:pPr>
                      <a:r>
                        <a:rPr lang="ru-RU" sz="2000" i="1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*Развитие  зрительного восприятия  величины , выбор из 2 признаков (цвет и величина) ориентируясь  на 1 признак величину – большой, маленький в речи.</a:t>
                      </a:r>
                    </a:p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1000"/>
                        </a:spcAft>
                        <a:buFont typeface="Arial" pitchFamily="34" charset="0"/>
                        <a:buNone/>
                      </a:pPr>
                      <a:r>
                        <a:rPr lang="ru-RU" sz="20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*</a:t>
                      </a: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Развитие зрительного восприятия величины, ориентируясь на 1 признак– величину, формирование понятий большой – маленький в речи, развитие умения действовать по  подражанию, образцу.</a:t>
                      </a:r>
                      <a:endParaRPr lang="ru-RU" sz="2000" kern="1200" baseline="0" dirty="0" smtClean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1000"/>
                        </a:spcAft>
                        <a:buFont typeface="Arial" pitchFamily="34" charset="0"/>
                        <a:buNone/>
                      </a:pPr>
                      <a:r>
                        <a:rPr lang="ru-RU" sz="2000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*Развитие зрительного восприятия  3</a:t>
                      </a:r>
                      <a:r>
                        <a:rPr lang="ru-RU" sz="2000" i="1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2000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величин,</a:t>
                      </a:r>
                      <a:r>
                        <a:rPr lang="ru-RU" sz="2000" i="1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2000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ориентируясь на 1 признак– величину, формирование понятий большой – средний -  маленький в речи </a:t>
                      </a:r>
                    </a:p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1000"/>
                        </a:spcAft>
                        <a:buFont typeface="Arial" pitchFamily="34" charset="0"/>
                        <a:buNone/>
                      </a:pPr>
                      <a:r>
                        <a:rPr lang="ru-RU" sz="2000" i="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*Развитие  зрительного восприятия   3 х величин , выбор из 2 признаков (цвет и величина) ориентируясь  на 1 признак величину – большой,  средний маленький в речи</a:t>
                      </a:r>
                      <a:endParaRPr lang="ru-RU" sz="2000" i="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14300" marR="11430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881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pPr marL="457200" indent="-457200" eaLnBrk="1" hangingPunct="1">
              <a:defRPr/>
            </a:pPr>
            <a:r>
              <a:rPr lang="ru-RU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 smtClean="0"/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470110064"/>
              </p:ext>
            </p:extLst>
          </p:nvPr>
        </p:nvGraphicFramePr>
        <p:xfrm>
          <a:off x="0" y="260648"/>
          <a:ext cx="9144000" cy="6597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16633"/>
            <a:ext cx="7772400" cy="432047"/>
          </a:xfrm>
        </p:spPr>
        <p:txBody>
          <a:bodyPr/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Зрительное восприятие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цвета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(1 этап) 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0912508"/>
              </p:ext>
            </p:extLst>
          </p:nvPr>
        </p:nvGraphicFramePr>
        <p:xfrm>
          <a:off x="107504" y="692696"/>
          <a:ext cx="8856984" cy="60486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856984"/>
              </a:tblGrid>
              <a:tr h="604867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  <a:r>
                        <a:rPr lang="ru-RU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</a:t>
                      </a: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зрительного восприятия </a:t>
                      </a:r>
                      <a:r>
                        <a:rPr lang="ru-RU" sz="20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х  контрастных цветов</a:t>
                      </a:r>
                      <a:r>
                        <a:rPr lang="ru-RU" sz="2000" b="1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(красного, синего),</a:t>
                      </a:r>
                      <a:r>
                        <a:rPr lang="ru-RU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 уровне соотнесений ориентируясь </a:t>
                      </a: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 </a:t>
                      </a:r>
                      <a:r>
                        <a:rPr lang="ru-RU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словесную  инструкцию</a:t>
                      </a:r>
                      <a:r>
                        <a:rPr lang="ru-RU" sz="20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«дай мне такую же»,  «такая же» , « другая», « не такая», «одинаковая», «разные».</a:t>
                      </a:r>
                      <a:endParaRPr lang="ru-RU" sz="20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2000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*</a:t>
                      </a: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Развитие зрительного восприятия  цвета,  </a:t>
                      </a: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3-х контрастных цветов</a:t>
                      </a: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 красного, синего, зелёного на уровне соотнесения ориентируясь на словесную инструкцию « дай мне такую же», формирование понятий:  «такой же»,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 другой», «не такой», «одинаковые».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*</a:t>
                      </a: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Развитие зрительного восприятия  цвета,  </a:t>
                      </a: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4-х контрастных цветов</a:t>
                      </a: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 красного, синего, зелёного на уровне соотнесения ориентируясь на словесную инструкцию « дай мне такую же», формирование понятий:  «такой же», « другой», «не такой», «одинаковые». (1 признак-</a:t>
                      </a:r>
                      <a:r>
                        <a:rPr lang="ru-RU" sz="20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из 2 признаков)</a:t>
                      </a:r>
                      <a:endParaRPr lang="ru-RU" sz="2000" kern="1200" dirty="0" smtClean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*Развитие зрительного </a:t>
                      </a:r>
                      <a:r>
                        <a:rPr lang="ru-RU" sz="2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восприятия  цвета, </a:t>
                      </a: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2-х,</a:t>
                      </a:r>
                      <a:r>
                        <a:rPr lang="ru-RU" sz="2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3-х </a:t>
                      </a: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цветов близких по оттенку: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красного,  жёлтого, оранжевого  ( синий, голубой, фиолетовый) </a:t>
                      </a: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 уровне соотнесения ориентируясь на словесную инструкцию « дай мне такую же», формирование понятий:  «такой же», « другой», «не такой», «одинаковые».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endParaRPr lang="ru-RU" sz="2000" i="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14300" marR="11430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6652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16633"/>
            <a:ext cx="7772400" cy="1584175"/>
          </a:xfrm>
        </p:spPr>
        <p:txBody>
          <a:bodyPr/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Зрительное восприятие цвета </a:t>
            </a:r>
            <a:b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2,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3,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3" action="ppaction://hlinkfile"/>
              </a:rPr>
              <a:t>4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этап) 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3737210"/>
              </p:ext>
            </p:extLst>
          </p:nvPr>
        </p:nvGraphicFramePr>
        <p:xfrm>
          <a:off x="107504" y="1700808"/>
          <a:ext cx="8856984" cy="50405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856984"/>
              </a:tblGrid>
              <a:tr h="504056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*Развитие </a:t>
                      </a:r>
                      <a:r>
                        <a:rPr lang="ru-RU" sz="20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зрительного восприятия  цвета, выделение по слову- красный, синий; </a:t>
                      </a:r>
                      <a:endParaRPr lang="ru-RU" sz="2000" baseline="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*Развитие зрительного восприятия  цвета, выделение по слову 4 х цветов - красный, синий+</a:t>
                      </a:r>
                      <a:r>
                        <a:rPr lang="ru-RU" sz="200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зелёный</a:t>
                      </a:r>
                      <a:r>
                        <a:rPr lang="ru-RU" sz="200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+ </a:t>
                      </a:r>
                      <a:r>
                        <a:rPr lang="ru-RU" sz="2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жёлтый.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*Развитие зрительного восприятия  цвета, выделение по слову  и называние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 основных цветов.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*</a:t>
                      </a:r>
                      <a:r>
                        <a:rPr lang="ru-RU" sz="2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Развитие зрительного восприятия  цвета , умения</a:t>
                      </a:r>
                      <a:r>
                        <a:rPr lang="ru-RU" sz="200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действовать по образцу, по схеме.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14300" marR="114300" marT="0" marB="0"/>
                </a:tc>
              </a:tr>
            </a:tbl>
          </a:graphicData>
        </a:graphic>
      </p:graphicFrame>
      <p:pic>
        <p:nvPicPr>
          <p:cNvPr id="5" name="Picture 2" descr="http://www.intelkot.ru/upload/20239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EAECEB"/>
              </a:clrFrom>
              <a:clrTo>
                <a:srgbClr val="EAECEB">
                  <a:alpha val="0"/>
                </a:srgbClr>
              </a:clrTo>
            </a:clrChange>
            <a:lum contrast="30000"/>
          </a:blip>
          <a:srcRect/>
          <a:stretch>
            <a:fillRect/>
          </a:stretch>
        </p:blipFill>
        <p:spPr bwMode="auto">
          <a:xfrm>
            <a:off x="2339752" y="5301208"/>
            <a:ext cx="4634350" cy="11013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71269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4253982"/>
              </p:ext>
            </p:extLst>
          </p:nvPr>
        </p:nvGraphicFramePr>
        <p:xfrm>
          <a:off x="539552" y="1772816"/>
          <a:ext cx="8280920" cy="23762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68067"/>
                <a:gridCol w="1612940"/>
                <a:gridCol w="1612940"/>
                <a:gridCol w="1398235"/>
                <a:gridCol w="2688738"/>
              </a:tblGrid>
              <a:tr h="23762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Месяц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Лексическое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планирование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Интеграция образовательных областей с учётом  ФГОС.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Вид деятельности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Форма совместной деятельности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Темы совместной  организованной деятельности педагога и детей,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цель, </a:t>
                      </a: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материал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4" name="Picture 2" descr="http://www.intelkot.ru/upload/sm20214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9F9F7"/>
              </a:clrFrom>
              <a:clrTo>
                <a:srgbClr val="F9F9F7">
                  <a:alpha val="0"/>
                </a:srgbClr>
              </a:clrTo>
            </a:clrChange>
            <a:lum contrast="30000"/>
          </a:blip>
          <a:srcRect/>
          <a:stretch>
            <a:fillRect/>
          </a:stretch>
        </p:blipFill>
        <p:spPr bwMode="auto">
          <a:xfrm>
            <a:off x="2123728" y="4471627"/>
            <a:ext cx="1586851" cy="2125246"/>
          </a:xfrm>
          <a:prstGeom prst="rect">
            <a:avLst/>
          </a:prstGeom>
          <a:noFill/>
        </p:spPr>
      </p:pic>
      <p:pic>
        <p:nvPicPr>
          <p:cNvPr id="5" name="Рисунок 4" descr="Технология Воскобовича - Детский сад Смоляночка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44208" y="4324960"/>
            <a:ext cx="1968758" cy="225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68523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58175" cy="589434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Профессиональная </a:t>
            </a:r>
            <a:r>
              <a:rPr lang="ru-RU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компетентность</a:t>
            </a:r>
            <a:r>
              <a:rPr lang="ru-RU" sz="28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u="sng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512" y="1052736"/>
            <a:ext cx="2376264" cy="864095"/>
          </a:xfrm>
        </p:spPr>
        <p:txBody>
          <a:bodyPr rtlCol="0">
            <a:normAutofit fontScale="850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b="1" dirty="0" smtClean="0">
              <a:ln w="11430"/>
              <a:solidFill>
                <a:schemeClr val="accent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r>
              <a:rPr lang="ru-RU" sz="2000" dirty="0"/>
              <a:t>*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Возрастные особенности</a:t>
            </a:r>
          </a:p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endParaRPr lang="ru-RU" sz="2400" b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2762629" y="1052736"/>
            <a:ext cx="6085880" cy="2551253"/>
          </a:xfrm>
        </p:spPr>
        <p:txBody>
          <a:bodyPr rtlCol="0">
            <a:normAutofit fontScale="850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Знание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и применение образовательных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технологий,  методик по сенсорному воспитанию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** (Павлова Л.Н «Знакомим малыша с окружающим», Печора К.Д. «Дети раннего возраста», </a:t>
            </a:r>
            <a:r>
              <a:rPr lang="ru-RU" sz="2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Венгер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«Воспитание сенсорной культуры»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**Технология интеллектуально –творческого развития  «Сказочные лабиринты  игры» В.В. </a:t>
            </a:r>
            <a:r>
              <a:rPr lang="ru-RU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Воскобовича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ru-RU" sz="2400" b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sz="2000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8240" y="3573016"/>
            <a:ext cx="84969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Организация </a:t>
            </a:r>
            <a:r>
              <a:rPr lang="ru-RU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совместной игровой деятельности </a:t>
            </a: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4083718"/>
            <a:ext cx="87849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*Система 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планирования по сенсорному воспитанию  детей раннего возраста</a:t>
            </a:r>
          </a:p>
          <a:p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*Методы и приёмы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5099382"/>
            <a:ext cx="80648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Развивающая</a:t>
            </a:r>
            <a:endParaRPr lang="ru-RU" sz="2400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предметно-пространственная среда</a:t>
            </a:r>
            <a:endParaRPr lang="ru-RU" sz="2400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8864" y="188640"/>
            <a:ext cx="8229600" cy="922114"/>
          </a:xfrm>
        </p:spPr>
        <p:txBody>
          <a:bodyPr/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Малыш раннего возраста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Первые впечатления могущественно действуют на юную душу; всё дальнейшее её развитие совершается под их непосредственным влиянием. 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Users\Диана\Desktop\S50231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772816"/>
            <a:ext cx="3960440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9167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92100"/>
            <a:ext cx="8229600" cy="358775"/>
          </a:xfrm>
        </p:spPr>
        <p:txBody>
          <a:bodyPr>
            <a:normAutofit fontScale="90000"/>
          </a:bodyPr>
          <a:lstStyle/>
          <a:p>
            <a:endParaRPr lang="ru-RU" sz="4000"/>
          </a:p>
        </p:txBody>
      </p:sp>
      <p:sp>
        <p:nvSpPr>
          <p:cNvPr id="16386" name="Содержимое 2"/>
          <p:cNvSpPr>
            <a:spLocks noGrp="1"/>
          </p:cNvSpPr>
          <p:nvPr>
            <p:ph idx="4294967295"/>
          </p:nvPr>
        </p:nvSpPr>
        <p:spPr>
          <a:xfrm>
            <a:off x="500034" y="642918"/>
            <a:ext cx="8229600" cy="5554663"/>
          </a:xfrm>
        </p:spPr>
        <p:txBody>
          <a:bodyPr/>
          <a:lstStyle/>
          <a:p>
            <a:pPr marL="0" indent="0" algn="ctr">
              <a:buNone/>
            </a:pPr>
            <a:r>
              <a:rPr lang="ru-RU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Раннее </a:t>
            </a:r>
            <a:r>
              <a:rPr lang="ru-RU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детство</a:t>
            </a:r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время приобретения 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сенсорного,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чувственного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двигательного опыта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который и составит в дальнейшем </a:t>
            </a:r>
            <a:r>
              <a:rPr lang="ru-RU" u="sng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фундамент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на котором ребенок сможет построить собственную мировоззренческую систему, осмыслив каждый факт и сопоставив его с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другими.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Picture 2" descr="C:\Users\Диана\Desktop\S50228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84328" y="4786322"/>
            <a:ext cx="2486766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4712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pPr marL="457200" indent="-457200" eaLnBrk="1" hangingPunct="1">
              <a:defRPr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3120314740"/>
              </p:ext>
            </p:extLst>
          </p:nvPr>
        </p:nvGraphicFramePr>
        <p:xfrm>
          <a:off x="0" y="1772816"/>
          <a:ext cx="9144000" cy="5085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251520" y="404664"/>
            <a:ext cx="87849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Сенсорное воспитание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основа формирования всех видов детской деятельности. Под его воздействием у детей возникают и развиваются перцептивные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действия, способы 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(рассматривание, выслушивание, ощупывание) и системы сенсорных эталонов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marL="457200" indent="-457200" eaLnBrk="1" hangingPunct="1">
              <a:defRPr/>
            </a:pPr>
            <a:r>
              <a:rPr lang="ru-RU" sz="2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22514306"/>
              </p:ext>
            </p:extLst>
          </p:nvPr>
        </p:nvGraphicFramePr>
        <p:xfrm>
          <a:off x="0" y="404664"/>
          <a:ext cx="9144000" cy="6453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-79653"/>
            <a:ext cx="8892480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Этапы </a:t>
            </a:r>
            <a:r>
              <a:rPr lang="ru-RU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обучения</a:t>
            </a:r>
            <a:r>
              <a:rPr lang="ru-RU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*Игровые методы, наглядные с поэтапным обучением  и уточнением  речевых инструкций и пояснением своих действий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из-за недостаточного речевого развития)</a:t>
            </a:r>
          </a:p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1этап</a:t>
            </a:r>
          </a:p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Внешние действия, объяснения лаконичные</a:t>
            </a:r>
          </a:p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2 этап</a:t>
            </a:r>
          </a:p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Совместные действия взрослого и ребёнка, через наглядно показанное действие  и результат. Пояснения совпадают с действиями ребёнка</a:t>
            </a:r>
          </a:p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3 этап</a:t>
            </a:r>
          </a:p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Действия почти самостоятельные, объяснения более подробные</a:t>
            </a:r>
          </a:p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4 этап</a:t>
            </a:r>
          </a:p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Действует самостоятельно ребёнок, взрослый  даёт полное доступное комментирующее  описание всего, вовлекая  в речевое общение.</a:t>
            </a:r>
          </a:p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На 3-х этапах поэтапная положительная  оценка действий ребёнка</a:t>
            </a:r>
          </a:p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4 этапе оценка конечного результата</a:t>
            </a:r>
          </a:p>
        </p:txBody>
      </p:sp>
    </p:spTree>
    <p:extLst>
      <p:ext uri="{BB962C8B-B14F-4D97-AF65-F5344CB8AC3E}">
        <p14:creationId xmlns:p14="http://schemas.microsoft.com/office/powerpoint/2010/main" val="1028181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 idx="4294967295"/>
          </p:nvPr>
        </p:nvSpPr>
        <p:spPr>
          <a:xfrm>
            <a:off x="0" y="188913"/>
            <a:ext cx="9144000" cy="954087"/>
          </a:xfrm>
        </p:spPr>
        <p:txBody>
          <a:bodyPr>
            <a:noAutofit/>
          </a:bodyPr>
          <a:lstStyle/>
          <a:p>
            <a:pPr marL="457200" indent="-457200" eaLnBrk="1" hangingPunct="1"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4177767410"/>
              </p:ext>
            </p:extLst>
          </p:nvPr>
        </p:nvGraphicFramePr>
        <p:xfrm>
          <a:off x="0" y="908720"/>
          <a:ext cx="8460432" cy="5949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403648" y="260648"/>
            <a:ext cx="67687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Способы и приёмы обучения 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marL="457200" indent="-457200" eaLnBrk="1" hangingPunct="1">
              <a:defRPr/>
            </a:pPr>
            <a:r>
              <a:rPr lang="ru-RU" sz="2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1472845870"/>
              </p:ext>
            </p:extLst>
          </p:nvPr>
        </p:nvGraphicFramePr>
        <p:xfrm>
          <a:off x="0" y="404664"/>
          <a:ext cx="9144000" cy="6453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43498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6319</TotalTime>
  <Words>1038</Words>
  <Application>Microsoft Office PowerPoint</Application>
  <PresentationFormat>Экран (4:3)</PresentationFormat>
  <Paragraphs>141</Paragraphs>
  <Slides>15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 Тема: «Использование игр В.В. Воскобовича в образовательной деятельности с детьми раннего возраста» </vt:lpstr>
      <vt:lpstr> Профессиональная компетентность </vt:lpstr>
      <vt:lpstr>Малыш раннего возраста</vt:lpstr>
      <vt:lpstr>Презентация PowerPoint</vt:lpstr>
      <vt:lpstr> </vt:lpstr>
      <vt:lpstr> </vt:lpstr>
      <vt:lpstr>Презентация PowerPoint</vt:lpstr>
      <vt:lpstr> </vt:lpstr>
      <vt:lpstr> </vt:lpstr>
      <vt:lpstr>Презентация PowerPoint</vt:lpstr>
      <vt:lpstr>Зрительное восприятие величины </vt:lpstr>
      <vt:lpstr>  </vt:lpstr>
      <vt:lpstr>Зрительное восприятие цвета (1 этап) </vt:lpstr>
      <vt:lpstr>Зрительное восприятие цвета  (2, 3, 4  этап) </vt:lpstr>
      <vt:lpstr>Презентация PowerPoint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 утверждении и введении в действие  федеральных государственных требований  к структуре основной общеобразовательной программы  дошкольного образования  </dc:title>
  <dc:creator>user</dc:creator>
  <cp:lastModifiedBy>User</cp:lastModifiedBy>
  <cp:revision>176</cp:revision>
  <cp:lastPrinted>2012-02-17T11:24:59Z</cp:lastPrinted>
  <dcterms:created xsi:type="dcterms:W3CDTF">2010-01-07T18:09:55Z</dcterms:created>
  <dcterms:modified xsi:type="dcterms:W3CDTF">2017-06-14T10:46:56Z</dcterms:modified>
</cp:coreProperties>
</file>