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9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pPr/>
              <a:t>19.12.2023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704977" y="333377"/>
            <a:ext cx="6307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 </a:t>
            </a:r>
            <a:r>
              <a:rPr lang="ru-RU" alt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55»</a:t>
            </a:r>
            <a:endParaRPr lang="ru-RU" alt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781427" y="6165850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Ярославль. 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/>
              <a:t>Всего в детском саду воспитанников – 404.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000" b="1" dirty="0" smtClean="0"/>
              <a:t>Функционирует 17 групп из них: </a:t>
            </a:r>
          </a:p>
          <a:p>
            <a:r>
              <a:rPr lang="ru-RU" dirty="0" smtClean="0"/>
              <a:t> 3 группы для детей раннего возраста, </a:t>
            </a:r>
          </a:p>
          <a:p>
            <a:r>
              <a:rPr lang="ru-RU" dirty="0" smtClean="0"/>
              <a:t>2 группы компенсирующей направленности, </a:t>
            </a:r>
          </a:p>
          <a:p>
            <a:r>
              <a:rPr lang="ru-RU" dirty="0" smtClean="0"/>
              <a:t>9 групп  комбинированной направленности, </a:t>
            </a:r>
          </a:p>
          <a:p>
            <a:r>
              <a:rPr lang="ru-RU" dirty="0" smtClean="0"/>
              <a:t>3 группы общеразвивающей направленности.</a:t>
            </a:r>
          </a:p>
          <a:p>
            <a:pPr>
              <a:buNone/>
            </a:pPr>
            <a:r>
              <a:rPr lang="ru-RU" b="1" dirty="0" smtClean="0"/>
              <a:t>По наполняемости группы соответствуют требованиям </a:t>
            </a:r>
            <a:r>
              <a:rPr lang="ru-RU" b="1" dirty="0" err="1" smtClean="0"/>
              <a:t>СанПин</a:t>
            </a:r>
            <a:r>
              <a:rPr lang="ru-RU" b="1" dirty="0" smtClean="0"/>
              <a:t>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04801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актами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</TotalTime>
  <Words>1443</Words>
  <Application>Microsoft Office PowerPoint</Application>
  <PresentationFormat>Экран (4:3)</PresentationFormat>
  <Paragraphs>162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Краткая презентация  образовательной программы дошкольного образовательного учреждения (ОП ДО)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User</cp:lastModifiedBy>
  <cp:revision>9</cp:revision>
  <dcterms:created xsi:type="dcterms:W3CDTF">2023-08-02T09:43:03Z</dcterms:created>
  <dcterms:modified xsi:type="dcterms:W3CDTF">2023-12-19T11:47:43Z</dcterms:modified>
</cp:coreProperties>
</file>