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4E8C-3011-42EC-B6EB-16E8740ED639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981C6-B57D-4842-A0A2-B44E9A06D8F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4E8C-3011-42EC-B6EB-16E8740ED639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981C6-B57D-4842-A0A2-B44E9A06D8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4E8C-3011-42EC-B6EB-16E8740ED639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981C6-B57D-4842-A0A2-B44E9A06D8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4E8C-3011-42EC-B6EB-16E8740ED639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981C6-B57D-4842-A0A2-B44E9A06D8F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4E8C-3011-42EC-B6EB-16E8740ED639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981C6-B57D-4842-A0A2-B44E9A06D8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4E8C-3011-42EC-B6EB-16E8740ED639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981C6-B57D-4842-A0A2-B44E9A06D8F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4E8C-3011-42EC-B6EB-16E8740ED639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981C6-B57D-4842-A0A2-B44E9A06D8F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4E8C-3011-42EC-B6EB-16E8740ED639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981C6-B57D-4842-A0A2-B44E9A06D8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4E8C-3011-42EC-B6EB-16E8740ED639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981C6-B57D-4842-A0A2-B44E9A06D8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4E8C-3011-42EC-B6EB-16E8740ED639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981C6-B57D-4842-A0A2-B44E9A06D8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4E8C-3011-42EC-B6EB-16E8740ED639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981C6-B57D-4842-A0A2-B44E9A06D8F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BAA4E8C-3011-42EC-B6EB-16E8740ED639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70981C6-B57D-4842-A0A2-B44E9A06D8F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Экспериментально-опытническая деятельность с водой в средней группе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924944"/>
            <a:ext cx="7175351" cy="1793167"/>
          </a:xfrm>
        </p:spPr>
        <p:txBody>
          <a:bodyPr/>
          <a:lstStyle/>
          <a:p>
            <a:r>
              <a:rPr lang="ru-RU" dirty="0" smtClean="0"/>
              <a:t>Юные исследователи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707904" y="626778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Воспитатель: Матафонова Татьяна Михайловна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477" y="188640"/>
            <a:ext cx="4668011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9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6512511" cy="1143000"/>
          </a:xfrm>
        </p:spPr>
        <p:txBody>
          <a:bodyPr/>
          <a:lstStyle/>
          <a:p>
            <a:r>
              <a:rPr lang="ru-RU" dirty="0" smtClean="0"/>
              <a:t>Прозрачность воды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84784"/>
            <a:ext cx="5796136" cy="434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66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6512511" cy="2232248"/>
          </a:xfrm>
        </p:spPr>
        <p:txBody>
          <a:bodyPr/>
          <a:lstStyle/>
          <a:p>
            <a:r>
              <a:rPr lang="ru-RU" dirty="0" smtClean="0"/>
              <a:t>Вода изменяет, применяет форму разных сосудов.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564904"/>
            <a:ext cx="5472608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7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6512511" cy="2376264"/>
          </a:xfrm>
        </p:spPr>
        <p:txBody>
          <a:bodyPr/>
          <a:lstStyle/>
          <a:p>
            <a:r>
              <a:rPr lang="ru-RU" dirty="0" smtClean="0"/>
              <a:t>Растворимость в воде сахара, соли, речного песка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701977"/>
            <a:ext cx="5237556" cy="392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42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16632" y="332656"/>
            <a:ext cx="8352928" cy="1143000"/>
          </a:xfrm>
        </p:spPr>
        <p:txBody>
          <a:bodyPr/>
          <a:lstStyle/>
          <a:p>
            <a:r>
              <a:rPr lang="ru-RU" dirty="0" smtClean="0"/>
              <a:t>Замерзшая вода и </a:t>
            </a:r>
            <a:br>
              <a:rPr lang="ru-RU" dirty="0" smtClean="0"/>
            </a:br>
            <a:r>
              <a:rPr lang="ru-RU" dirty="0" smtClean="0"/>
              <a:t>тающий лед.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988840"/>
            <a:ext cx="6180180" cy="463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96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512511" cy="2664296"/>
          </a:xfrm>
        </p:spPr>
        <p:txBody>
          <a:bodyPr/>
          <a:lstStyle/>
          <a:p>
            <a:r>
              <a:rPr lang="ru-RU" dirty="0" smtClean="0"/>
              <a:t>Подвижная игра: «Приключения Капельки»</a:t>
            </a:r>
            <a:br>
              <a:rPr lang="ru-RU" dirty="0" smtClean="0"/>
            </a:br>
            <a:r>
              <a:rPr lang="ru-RU" sz="2400" dirty="0" smtClean="0"/>
              <a:t>(круговорот воды в природе)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22642"/>
            <a:ext cx="2805776" cy="37410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925944"/>
            <a:ext cx="5052052" cy="378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62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332656"/>
            <a:ext cx="6512511" cy="1222072"/>
          </a:xfrm>
        </p:spPr>
        <p:txBody>
          <a:bodyPr/>
          <a:lstStyle/>
          <a:p>
            <a:r>
              <a:rPr lang="ru-RU" dirty="0" smtClean="0"/>
              <a:t>Наблюдали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1484784"/>
            <a:ext cx="6480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/>
              <a:t>За дождем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/>
              <a:t>Тучами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/>
              <a:t>Туманом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/>
              <a:t>Снегопадом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/>
              <a:t>Ручейками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/>
              <a:t>За весенними лужами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356992"/>
            <a:ext cx="4283968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52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5000" y="260648"/>
            <a:ext cx="69127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Лужа, от которой мы стараемся отогнать детей и к которой дети проявляют большой интерес, это модель маленького водоема.</a:t>
            </a:r>
          </a:p>
          <a:p>
            <a:r>
              <a:rPr lang="ru-RU" sz="2000" i="1" dirty="0" smtClean="0"/>
              <a:t>Можно наблюдать за появлением испарения воды, образованием волн, замерзанием, определять свойства воды, даже искать водных обитателей</a:t>
            </a:r>
            <a:endParaRPr lang="ru-RU" sz="2000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356992"/>
            <a:ext cx="4379978" cy="32849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80928"/>
            <a:ext cx="4283969" cy="321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50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548680"/>
            <a:ext cx="6512511" cy="2160240"/>
          </a:xfrm>
        </p:spPr>
        <p:txBody>
          <a:bodyPr/>
          <a:lstStyle/>
          <a:p>
            <a:r>
              <a:rPr lang="ru-RU" dirty="0" smtClean="0"/>
              <a:t>Перспектива на следующий учебный год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2996952"/>
            <a:ext cx="741682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Продолжать работать по экспериментированию с водой в старшей группе. </a:t>
            </a:r>
          </a:p>
          <a:p>
            <a:endParaRPr lang="ru-RU" sz="2000" dirty="0"/>
          </a:p>
          <a:p>
            <a:pPr marL="342900" indent="-342900">
              <a:buFont typeface="Wingdings" pitchFamily="2" charset="2"/>
              <a:buChar char="q"/>
            </a:pPr>
            <a:r>
              <a:rPr lang="ru-RU" sz="2000" dirty="0" smtClean="0"/>
              <a:t>Фильтрация воды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000" dirty="0" smtClean="0"/>
              <a:t>Испарение воды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000" dirty="0" smtClean="0"/>
              <a:t>Газообразное состояние воды</a:t>
            </a:r>
          </a:p>
          <a:p>
            <a:pPr marL="342900" indent="-342900">
              <a:buFont typeface="Wingdings" pitchFamily="2" charset="2"/>
              <a:buChar char="q"/>
            </a:pPr>
            <a:endParaRPr lang="ru-RU" sz="2000" dirty="0"/>
          </a:p>
          <a:p>
            <a:r>
              <a:rPr lang="ru-RU" sz="2000" dirty="0" smtClean="0"/>
              <a:t>Познакомить со свойствами резины и металла.</a:t>
            </a:r>
          </a:p>
          <a:p>
            <a:r>
              <a:rPr lang="ru-RU" sz="2000" dirty="0" smtClean="0"/>
              <a:t>Пополнение экспериментального уголка с помощью родителей.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6545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4385" y="332656"/>
            <a:ext cx="799288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Цель: </a:t>
            </a:r>
          </a:p>
          <a:p>
            <a:r>
              <a:rPr lang="ru-RU" dirty="0" smtClean="0"/>
              <a:t>развитие у детей познавательной активности, любознательности, стремление к самостоятельному познанию и размышлению, путем опытно-экспериментальной деятельности с водой.</a:t>
            </a:r>
          </a:p>
          <a:p>
            <a:endParaRPr lang="ru-RU" dirty="0"/>
          </a:p>
          <a:p>
            <a:r>
              <a:rPr lang="ru-RU" i="1" dirty="0" smtClean="0"/>
              <a:t>Задачи: </a:t>
            </a:r>
            <a:endParaRPr lang="ru-RU" dirty="0"/>
          </a:p>
          <a:p>
            <a:r>
              <a:rPr lang="ru-RU" b="1" dirty="0" smtClean="0"/>
              <a:t>ФЦКМ</a:t>
            </a:r>
          </a:p>
          <a:p>
            <a:pPr marL="342900" indent="-342900">
              <a:buAutoNum type="arabicPeriod"/>
            </a:pPr>
            <a:r>
              <a:rPr lang="ru-RU" dirty="0" smtClean="0"/>
              <a:t>Расширение представлений у детей об окружающем мире через знакомство с элементарными знаниями о воде у детей:</a:t>
            </a:r>
          </a:p>
          <a:p>
            <a:r>
              <a:rPr lang="ru-RU" dirty="0" smtClean="0"/>
              <a:t> Развитие у детей представления о свойствах воды и явлениях (растворение, замерзание, таяние, принятие формы и цвета).</a:t>
            </a:r>
          </a:p>
          <a:p>
            <a:r>
              <a:rPr lang="ru-RU" b="1" dirty="0" smtClean="0"/>
              <a:t>ПР</a:t>
            </a:r>
          </a:p>
          <a:p>
            <a:r>
              <a:rPr lang="ru-RU" dirty="0" smtClean="0"/>
              <a:t>2. Развитие умений у детей пользоваться приборами-помощниками при проведении опытов.</a:t>
            </a:r>
          </a:p>
          <a:p>
            <a:r>
              <a:rPr lang="ru-RU" dirty="0" smtClean="0"/>
              <a:t>3. Развитие у детей умственных способностей – анализ, классификация, сравнение, обобщение. Формирование способов познания путем сенсорного анализа.</a:t>
            </a:r>
          </a:p>
          <a:p>
            <a:r>
              <a:rPr lang="ru-RU" b="1" dirty="0" smtClean="0"/>
              <a:t>СКР</a:t>
            </a:r>
          </a:p>
          <a:p>
            <a:r>
              <a:rPr lang="ru-RU" dirty="0" smtClean="0"/>
              <a:t>4. Социально-личностное развитие каждого ребенка: развитие коммуникативности, самостоятельности, наблюдательности, элементарного самоконтроля и саморегуляции своих действий.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562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941168"/>
            <a:ext cx="8496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начале учебного года пополнили экспериментальный уголок для детей, дополнили необходимым материалами для проведения опытов с водой (пробирки, колбы, красители, прозрачные и непрозрачные сосуды, стаканы, воронки, мерные ложки, пипетки, цветные, непрозрачные стекла).</a:t>
            </a:r>
          </a:p>
          <a:p>
            <a:r>
              <a:rPr lang="ru-RU" dirty="0" smtClean="0"/>
              <a:t>Начали создавать картотеку опытов с водой.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88540" y="584684"/>
            <a:ext cx="4680520" cy="37444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595" y="116631"/>
            <a:ext cx="4944307" cy="37082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27984" y="4150821"/>
            <a:ext cx="3625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i="1" dirty="0" smtClean="0"/>
              <a:t>Назвали уголок: «Капелька».</a:t>
            </a:r>
          </a:p>
        </p:txBody>
      </p:sp>
    </p:spTree>
    <p:extLst>
      <p:ext uri="{BB962C8B-B14F-4D97-AF65-F5344CB8AC3E}">
        <p14:creationId xmlns:p14="http://schemas.microsoft.com/office/powerpoint/2010/main" val="163043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548680"/>
            <a:ext cx="792088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того чтобы, дети </a:t>
            </a:r>
            <a:r>
              <a:rPr lang="ru-RU" dirty="0" smtClean="0"/>
              <a:t>умели составлять рассказы о предметах </a:t>
            </a:r>
            <a:r>
              <a:rPr lang="ru-RU" dirty="0" smtClean="0"/>
              <a:t>и отгадывать их по описанию  </a:t>
            </a:r>
            <a:r>
              <a:rPr lang="ru-RU" dirty="0" smtClean="0"/>
              <a:t>, </a:t>
            </a:r>
            <a:r>
              <a:rPr lang="ru-RU" dirty="0" smtClean="0"/>
              <a:t>мы подобрали схему с органами чувств и их значением, назвали их нашими помощниками:</a:t>
            </a:r>
          </a:p>
          <a:p>
            <a:endParaRPr lang="ru-RU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ru-RU" sz="2400" dirty="0" smtClean="0"/>
              <a:t>Глаза- определяет форму и цвет предмета.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400" dirty="0" smtClean="0"/>
              <a:t>Уши- слышать, узнавать и различать звуки (издают или не издают звук).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400" dirty="0" smtClean="0"/>
              <a:t>Руки- ощущают структуру предмета, шероховатый, тяжелый или легкий, из чего сделан.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400" dirty="0" smtClean="0"/>
              <a:t>Нос- определяет запахи.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400" dirty="0" smtClean="0"/>
              <a:t>Язык- определяет вкус, если это возможно и безопасно.</a:t>
            </a:r>
          </a:p>
          <a:p>
            <a:pPr marL="285750" indent="-285750">
              <a:buFont typeface="Wingdings" pitchFamily="2" charset="2"/>
              <a:buChar char="§"/>
            </a:pPr>
            <a:endParaRPr lang="ru-RU" dirty="0" smtClean="0"/>
          </a:p>
          <a:p>
            <a:endParaRPr lang="ru-RU" dirty="0"/>
          </a:p>
          <a:p>
            <a:r>
              <a:rPr lang="ru-RU" b="1" i="1" dirty="0" smtClean="0"/>
              <a:t>На примере дидактической игры: «Нюхаем, пробуем, трогаем, слушаем» </a:t>
            </a:r>
          </a:p>
          <a:p>
            <a:r>
              <a:rPr lang="ru-RU" b="1" i="1" dirty="0" smtClean="0"/>
              <a:t>(Тугушева Г. П. «Экспериментальная деятельность», стр. 9)</a:t>
            </a:r>
          </a:p>
        </p:txBody>
      </p:sp>
    </p:spTree>
    <p:extLst>
      <p:ext uri="{BB962C8B-B14F-4D97-AF65-F5344CB8AC3E}">
        <p14:creationId xmlns:p14="http://schemas.microsoft.com/office/powerpoint/2010/main" val="234976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5148064" cy="38610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020" y="3573016"/>
            <a:ext cx="4379979" cy="32849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5014073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Беседа на тему: </a:t>
            </a:r>
          </a:p>
          <a:p>
            <a:r>
              <a:rPr lang="ru-RU" sz="2400" dirty="0" smtClean="0"/>
              <a:t>«Вода- вокруг нас».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436094" y="836712"/>
            <a:ext cx="33843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Обратили внимание, что на глобусе и карте, много голубой краски, значит на Земном шаре, много воды. Это реки, моря и океаны.</a:t>
            </a:r>
          </a:p>
        </p:txBody>
      </p:sp>
    </p:spTree>
    <p:extLst>
      <p:ext uri="{BB962C8B-B14F-4D97-AF65-F5344CB8AC3E}">
        <p14:creationId xmlns:p14="http://schemas.microsoft.com/office/powerpoint/2010/main" val="99595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6336704" cy="47525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5656" y="5157192"/>
            <a:ext cx="59766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Беседа на тему: «Кому нужна вода?», «Как нужно беречь воду?»</a:t>
            </a:r>
          </a:p>
          <a:p>
            <a:endParaRPr lang="ru-RU" sz="2400" i="1" dirty="0" smtClean="0"/>
          </a:p>
          <a:p>
            <a:r>
              <a:rPr lang="ru-RU" i="1" dirty="0" smtClean="0"/>
              <a:t>(Рыжова Н. А., «Волшебница вода»)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89189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8749"/>
            <a:ext cx="5115087" cy="38363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392996"/>
            <a:ext cx="4355976" cy="32669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52121" y="828297"/>
            <a:ext cx="27363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Рисование на тему: «Где можно встретить воду?»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11561" y="4509120"/>
            <a:ext cx="2592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Дети рисовали: речку, море, дождь, снег, облака, туман…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1998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503" y="476672"/>
            <a:ext cx="6512511" cy="1584176"/>
          </a:xfrm>
        </p:spPr>
        <p:txBody>
          <a:bodyPr/>
          <a:lstStyle/>
          <a:p>
            <a:r>
              <a:rPr lang="ru-RU" dirty="0"/>
              <a:t>Опыты с водой. Свойства воды.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3960440" cy="528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52928" cy="2592288"/>
          </a:xfrm>
        </p:spPr>
        <p:txBody>
          <a:bodyPr/>
          <a:lstStyle/>
          <a:p>
            <a:r>
              <a:rPr lang="ru-RU" dirty="0" smtClean="0"/>
              <a:t>Как определить воздух с помощью воды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852936"/>
            <a:ext cx="4860032" cy="36450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55072" y="5469631"/>
            <a:ext cx="3456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Подуть через трубочку в сосуд с водой, появляются пузырьки, а это- воздух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2685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142</TotalTime>
  <Words>533</Words>
  <Application>Microsoft Office PowerPoint</Application>
  <PresentationFormat>Экран (4:3)</PresentationFormat>
  <Paragraphs>64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Юные исследователи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Опыты с водой. Свойства воды.</vt:lpstr>
      <vt:lpstr>Как определить воздух с помощью воды</vt:lpstr>
      <vt:lpstr>Прозрачность воды</vt:lpstr>
      <vt:lpstr>Вода изменяет, применяет форму разных сосудов.</vt:lpstr>
      <vt:lpstr>Растворимость в воде сахара, соли, речного песка</vt:lpstr>
      <vt:lpstr>Замерзшая вода и  тающий лед.</vt:lpstr>
      <vt:lpstr>Подвижная игра: «Приключения Капельки» (круговорот воды в природе)</vt:lpstr>
      <vt:lpstr>Наблюдали</vt:lpstr>
      <vt:lpstr>Презентация PowerPoint</vt:lpstr>
      <vt:lpstr>Перспектива на следующий учебный год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Юные исследователи</dc:title>
  <dc:creator>User</dc:creator>
  <cp:lastModifiedBy>User</cp:lastModifiedBy>
  <cp:revision>13</cp:revision>
  <dcterms:created xsi:type="dcterms:W3CDTF">2017-04-11T10:06:36Z</dcterms:created>
  <dcterms:modified xsi:type="dcterms:W3CDTF">2017-04-12T11:03:38Z</dcterms:modified>
</cp:coreProperties>
</file>