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89" r:id="rId5"/>
    <p:sldId id="288" r:id="rId6"/>
    <p:sldId id="296" r:id="rId7"/>
    <p:sldId id="298" r:id="rId8"/>
    <p:sldId id="297" r:id="rId9"/>
    <p:sldId id="285" r:id="rId10"/>
    <p:sldId id="300" r:id="rId11"/>
    <p:sldId id="283" r:id="rId12"/>
    <p:sldId id="303" r:id="rId13"/>
    <p:sldId id="302" r:id="rId14"/>
    <p:sldId id="301" r:id="rId15"/>
    <p:sldId id="306" r:id="rId16"/>
    <p:sldId id="271" r:id="rId17"/>
    <p:sldId id="282" r:id="rId18"/>
    <p:sldId id="281" r:id="rId19"/>
    <p:sldId id="277" r:id="rId20"/>
    <p:sldId id="311" r:id="rId21"/>
    <p:sldId id="275" r:id="rId22"/>
    <p:sldId id="274" r:id="rId23"/>
    <p:sldId id="279" r:id="rId24"/>
    <p:sldId id="312" r:id="rId25"/>
    <p:sldId id="309" r:id="rId26"/>
    <p:sldId id="319" r:id="rId27"/>
    <p:sldId id="315" r:id="rId28"/>
    <p:sldId id="321" r:id="rId29"/>
    <p:sldId id="322" r:id="rId30"/>
    <p:sldId id="320" r:id="rId31"/>
    <p:sldId id="323" r:id="rId32"/>
    <p:sldId id="324" r:id="rId33"/>
    <p:sldId id="325" r:id="rId34"/>
    <p:sldId id="326" r:id="rId35"/>
    <p:sldId id="329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82" autoAdjust="0"/>
    <p:restoredTop sz="94660"/>
  </p:normalViewPr>
  <p:slideViewPr>
    <p:cSldViewPr showGuides="1">
      <p:cViewPr varScale="1">
        <p:scale>
          <a:sx n="69" d="100"/>
          <a:sy n="69" d="100"/>
        </p:scale>
        <p:origin x="-13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2E5E7-5AC8-48AA-8B8D-11E492B611DE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2E5E7-5AC8-48AA-8B8D-11E492B611DE}" type="datetimeFigureOut">
              <a:rPr lang="ru-RU" smtClean="0"/>
              <a:pPr/>
              <a:t>11.05.2016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8E79F-8D71-4E2E-9EB7-0817F961E7A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png"/><Relationship Id="rId7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2857496"/>
            <a:ext cx="5500726" cy="1214446"/>
          </a:xfrm>
          <a:ln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Незабываемые мгновения</a:t>
            </a:r>
            <a:endParaRPr lang="ru-RU" b="1" i="1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283968" y="4786322"/>
            <a:ext cx="3384376" cy="1018942"/>
          </a:xfrm>
          <a:solidFill>
            <a:srgbClr val="92D050"/>
          </a:solidFill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7030A0"/>
                </a:solidFill>
              </a:rPr>
              <a:t>Гр. «Земляничка»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28586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2960_w600_h10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1988840"/>
            <a:ext cx="5715000" cy="38884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11960" y="836712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Comic Sans MS" pitchFamily="66" charset="0"/>
              </a:rPr>
              <a:t>«Осеннее развлечение»</a:t>
            </a:r>
            <a:endParaRPr lang="ru-RU" sz="2800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20160111_1432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3" descr="File_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2339753" y="620688"/>
            <a:ext cx="5112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Comic Sans MS" pitchFamily="66" charset="0"/>
              </a:rPr>
              <a:t>Не шумите! Мы спим...</a:t>
            </a:r>
            <a:endParaRPr lang="ru-RU" sz="2800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8" name="Рисунок 7" descr="IMG_20160111_1432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3480" y="1412776"/>
            <a:ext cx="3726414" cy="4968552"/>
          </a:xfrm>
          <a:prstGeom prst="rect">
            <a:avLst/>
          </a:prstGeom>
        </p:spPr>
      </p:pic>
      <p:pic>
        <p:nvPicPr>
          <p:cNvPr id="9" name="Рисунок 8" descr="IMG_20160111_14344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576" y="1457400"/>
            <a:ext cx="3672408" cy="489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20160111_1432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3" descr="File_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8864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IMG_20160111_1432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7999" y="2780928"/>
            <a:ext cx="4128459" cy="3096344"/>
          </a:xfrm>
          <a:prstGeom prst="rect">
            <a:avLst/>
          </a:prstGeom>
        </p:spPr>
      </p:pic>
      <p:pic>
        <p:nvPicPr>
          <p:cNvPr id="9" name="Рисунок 8" descr="IMG_20160111_14344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1340768"/>
            <a:ext cx="4032448" cy="302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20160111_1432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3" descr="File_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IMG_20160111_1432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2996952"/>
            <a:ext cx="3942438" cy="2956828"/>
          </a:xfrm>
          <a:prstGeom prst="rect">
            <a:avLst/>
          </a:prstGeom>
        </p:spPr>
      </p:pic>
      <p:pic>
        <p:nvPicPr>
          <p:cNvPr id="9" name="Рисунок 8" descr="IMG_20160111_14344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980728"/>
            <a:ext cx="4104456" cy="3078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20160111_1432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3" descr="File_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IMG_20160111_1432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476672"/>
            <a:ext cx="3942438" cy="2956828"/>
          </a:xfrm>
          <a:prstGeom prst="rect">
            <a:avLst/>
          </a:prstGeom>
        </p:spPr>
      </p:pic>
      <p:pic>
        <p:nvPicPr>
          <p:cNvPr id="9" name="Рисунок 8" descr="IMG_20160111_14344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476672"/>
            <a:ext cx="3960440" cy="2970330"/>
          </a:xfrm>
          <a:prstGeom prst="rect">
            <a:avLst/>
          </a:prstGeom>
        </p:spPr>
      </p:pic>
      <p:pic>
        <p:nvPicPr>
          <p:cNvPr id="10" name="Рисунок 9" descr="IMG_20160111_14344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67744" y="3717032"/>
            <a:ext cx="3936437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20160111_1432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3" descr="File_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IMG_20160111_1432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836712"/>
            <a:ext cx="3726414" cy="4968552"/>
          </a:xfrm>
          <a:prstGeom prst="rect">
            <a:avLst/>
          </a:prstGeom>
        </p:spPr>
      </p:pic>
      <p:pic>
        <p:nvPicPr>
          <p:cNvPr id="9" name="Рисунок 8" descr="IMG_20160111_14344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8" y="836712"/>
            <a:ext cx="3672408" cy="489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20151201_1056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3" descr="File_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2987824" y="548680"/>
            <a:ext cx="4896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Comic Sans MS" pitchFamily="66" charset="0"/>
              </a:rPr>
              <a:t>Зимние  прогулки</a:t>
            </a:r>
            <a:endParaRPr lang="ru-RU" sz="2800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8" name="Рисунок 7" descr="IMG_20151201_1056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1556792"/>
            <a:ext cx="4115949" cy="3086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IMG_20151130_1057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8" y="1340768"/>
            <a:ext cx="3363838" cy="4485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20151204_1113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3" descr="File_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IMG_20151130_1056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76672"/>
            <a:ext cx="3203848" cy="2402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IMG_20151204_1113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692696"/>
            <a:ext cx="3840427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IMG_20151130_10561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3568" y="3429000"/>
            <a:ext cx="3707904" cy="2780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20151130_1056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3" descr="File_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IMG_20151130_1056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620688"/>
            <a:ext cx="3264362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IMG_20151204_11134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3968" y="1124744"/>
            <a:ext cx="4416491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IMG_20151130_10560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3501008"/>
            <a:ext cx="3864429" cy="2898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20151211_0825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3" descr="File_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1763688" y="404664"/>
            <a:ext cx="5112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Comic Sans MS" pitchFamily="66" charset="0"/>
              </a:rPr>
              <a:t>Скоро, скоро Новый Год!</a:t>
            </a:r>
            <a:endParaRPr lang="ru-RU" sz="2800" dirty="0"/>
          </a:p>
        </p:txBody>
      </p:sp>
      <p:pic>
        <p:nvPicPr>
          <p:cNvPr id="9" name="Рисунок 8" descr="IMG_20151211_0825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5695" y="1340768"/>
            <a:ext cx="5412093" cy="4059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861774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_20150616_1054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1988840"/>
            <a:ext cx="5832648" cy="4374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716016" y="836712"/>
            <a:ext cx="38884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Comic Sans MS" pitchFamily="66" charset="0"/>
              </a:rPr>
              <a:t>Это  мы!!! Какими мы были год назад….</a:t>
            </a:r>
            <a:endParaRPr lang="ru-RU" sz="2800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20151229_1339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3" descr="File_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IMG_20151229_1339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476672"/>
            <a:ext cx="7392821" cy="5544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20151214_1148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3" descr="File_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2411760" y="404664"/>
            <a:ext cx="5184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Comic Sans MS" pitchFamily="66" charset="0"/>
              </a:rPr>
              <a:t>«Зимнее развлечение»</a:t>
            </a:r>
            <a:endParaRPr lang="ru-RU" sz="2800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9" name="Рисунок 8" descr="IMG_20160126_1114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1052736"/>
            <a:ext cx="4128460" cy="3096345"/>
          </a:xfrm>
          <a:prstGeom prst="rect">
            <a:avLst/>
          </a:prstGeom>
        </p:spPr>
      </p:pic>
      <p:pic>
        <p:nvPicPr>
          <p:cNvPr id="10" name="Рисунок 9" descr="IMG_20160126_1114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9992" y="1844824"/>
            <a:ext cx="4187957" cy="3140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20160126_1124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3" descr="File_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IMG_20160126_1124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1772816"/>
            <a:ext cx="4320479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IMG_20160126_1115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1052736"/>
            <a:ext cx="4152461" cy="3114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20160126_1122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3" descr="File_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8864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IMG_20160126_1122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95735" y="2852936"/>
            <a:ext cx="4704523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IMG_20160126_1115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43808" y="476672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3485_w300_h2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43250" y="2910681"/>
            <a:ext cx="2857500" cy="1905000"/>
          </a:xfrm>
        </p:spPr>
      </p:pic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3" descr="File_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8864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2627784" y="476672"/>
            <a:ext cx="45365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Comic Sans MS" pitchFamily="66" charset="0"/>
              </a:rPr>
              <a:t>«Мы парни бравые!»</a:t>
            </a:r>
            <a:endParaRPr lang="ru-RU" sz="2800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8" name="Рисунок 7" descr="3485_w300_h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628800"/>
            <a:ext cx="5652628" cy="3768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3" descr="File_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146" name="Picture 2" descr="https://pp.vk.me/c633231/v633231489/2d9ef/vjUGMVRR5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628800"/>
            <a:ext cx="3402378" cy="4536504"/>
          </a:xfrm>
          <a:prstGeom prst="rect">
            <a:avLst/>
          </a:prstGeom>
          <a:noFill/>
        </p:spPr>
      </p:pic>
      <p:pic>
        <p:nvPicPr>
          <p:cNvPr id="6148" name="Picture 4" descr="https://pp.vk.me/c633231/v633231489/2da03/XOvxb6cL_i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628800"/>
            <a:ext cx="3402378" cy="453650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331640" y="548680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Comic Sans MS" pitchFamily="66" charset="0"/>
              </a:rPr>
              <a:t>Вместе с папой, вместе с мамой…</a:t>
            </a:r>
            <a:endParaRPr lang="ru-RU" sz="2800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20160127_1817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3" descr="File_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1691680" y="476673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Comic Sans MS" pitchFamily="66" charset="0"/>
              </a:rPr>
              <a:t>      Родительское собрание.</a:t>
            </a:r>
          </a:p>
          <a:p>
            <a:r>
              <a:rPr lang="ru-RU" sz="2800" dirty="0" smtClean="0">
                <a:solidFill>
                  <a:srgbClr val="7030A0"/>
                </a:solidFill>
                <a:latin typeface="Comic Sans MS" pitchFamily="66" charset="0"/>
              </a:rPr>
              <a:t> «Поделки из воздушных шаров»</a:t>
            </a:r>
            <a:endParaRPr lang="ru-RU" sz="2800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8" name="Рисунок 7" descr="IMG_20160127_1817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2060848"/>
            <a:ext cx="3888432" cy="2916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IMG_20160127_18195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29504" y="1700808"/>
            <a:ext cx="3564396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20160127_1817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3" descr="File_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1691680" y="476673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Comic Sans MS" pitchFamily="66" charset="0"/>
              </a:rPr>
              <a:t>      </a:t>
            </a:r>
            <a:endParaRPr lang="ru-RU" sz="2800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8" name="Рисунок 7" descr="IMG_20160127_1817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1008733"/>
            <a:ext cx="3528392" cy="4704523"/>
          </a:xfrm>
          <a:prstGeom prst="rect">
            <a:avLst/>
          </a:prstGeom>
        </p:spPr>
      </p:pic>
      <p:pic>
        <p:nvPicPr>
          <p:cNvPr id="9" name="Рисунок 8" descr="IMG_20160127_18223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977347"/>
            <a:ext cx="3600400" cy="48005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20160127_1817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3" descr="File_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1691680" y="476673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Comic Sans MS" pitchFamily="66" charset="0"/>
              </a:rPr>
              <a:t>      </a:t>
            </a:r>
            <a:endParaRPr lang="ru-RU" sz="2800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8" name="Рисунок 7" descr="IMG_20160127_1817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1700808"/>
            <a:ext cx="4128460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IMG_20160127_1823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60032" y="692696"/>
            <a:ext cx="3690410" cy="4920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20160127_1817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3" descr="File_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1691680" y="476673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Comic Sans MS" pitchFamily="66" charset="0"/>
              </a:rPr>
              <a:t>      </a:t>
            </a:r>
            <a:endParaRPr lang="ru-RU" sz="2800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8" name="Рисунок 7" descr="IMG_20160127_1817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764704"/>
            <a:ext cx="3348372" cy="4464496"/>
          </a:xfrm>
          <a:prstGeom prst="rect">
            <a:avLst/>
          </a:prstGeom>
        </p:spPr>
      </p:pic>
      <p:pic>
        <p:nvPicPr>
          <p:cNvPr id="9" name="Рисунок 8" descr="IMG_20160127_18252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32040" y="799162"/>
            <a:ext cx="3460976" cy="4614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652120" y="692696"/>
            <a:ext cx="24482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Лето 2015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7" name="Рисунок 6" descr="IMG_20150601_1129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1700808"/>
            <a:ext cx="3078342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IMG_20150601_1113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1844824"/>
            <a:ext cx="3744416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20160127_1817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3" descr="File_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1691680" y="476673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Comic Sans MS" pitchFamily="66" charset="0"/>
              </a:rPr>
              <a:t>      Кто играет, кто танцует… </a:t>
            </a:r>
            <a:endParaRPr lang="ru-RU" sz="2800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8" name="Рисунок 7" descr="IMG_20160127_1817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1124744"/>
            <a:ext cx="3360373" cy="2520279"/>
          </a:xfrm>
          <a:prstGeom prst="rect">
            <a:avLst/>
          </a:prstGeom>
        </p:spPr>
      </p:pic>
      <p:pic>
        <p:nvPicPr>
          <p:cNvPr id="9" name="Рисунок 8" descr="IMG_20160212_1554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7984" y="1124744"/>
            <a:ext cx="4056452" cy="3042339"/>
          </a:xfrm>
          <a:prstGeom prst="rect">
            <a:avLst/>
          </a:prstGeom>
        </p:spPr>
      </p:pic>
      <p:pic>
        <p:nvPicPr>
          <p:cNvPr id="10" name="Рисунок 9" descr="IMG_20160212_15514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3567" y="3861048"/>
            <a:ext cx="3624403" cy="2718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IMG_20160212_1553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692696"/>
            <a:ext cx="3611893" cy="2708920"/>
          </a:xfrm>
          <a:prstGeom prst="rect">
            <a:avLst/>
          </a:prstGeom>
        </p:spPr>
      </p:pic>
      <p:pic>
        <p:nvPicPr>
          <p:cNvPr id="7" name="Рисунок 6" descr="IMG_20160212_1553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1844824"/>
            <a:ext cx="4128458" cy="3096344"/>
          </a:xfrm>
          <a:prstGeom prst="rect">
            <a:avLst/>
          </a:prstGeom>
        </p:spPr>
      </p:pic>
      <p:pic>
        <p:nvPicPr>
          <p:cNvPr id="8" name="Рисунок 7" descr="IMG_20160212_1552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3789040"/>
            <a:ext cx="3611893" cy="2708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1907704" y="404664"/>
            <a:ext cx="56166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Comic Sans MS" pitchFamily="66" charset="0"/>
              </a:rPr>
              <a:t>   Выставка посвященная</a:t>
            </a:r>
          </a:p>
          <a:p>
            <a:r>
              <a:rPr lang="ru-RU" sz="3200" dirty="0" smtClean="0">
                <a:solidFill>
                  <a:srgbClr val="7030A0"/>
                </a:solidFill>
                <a:latin typeface="Comic Sans MS" pitchFamily="66" charset="0"/>
              </a:rPr>
              <a:t> Дню Защитника Отечества</a:t>
            </a:r>
            <a:endParaRPr lang="ru-RU" sz="3200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5" name="Рисунок 4" descr="IMG_20160220_1417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1673424"/>
            <a:ext cx="5544616" cy="4158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IMG_20160220_1414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32657"/>
            <a:ext cx="1944215" cy="2592287"/>
          </a:xfrm>
          <a:prstGeom prst="rect">
            <a:avLst/>
          </a:prstGeom>
        </p:spPr>
      </p:pic>
      <p:pic>
        <p:nvPicPr>
          <p:cNvPr id="7" name="Рисунок 6" descr="IMG_20160220_1414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332656"/>
            <a:ext cx="1923678" cy="2564904"/>
          </a:xfrm>
          <a:prstGeom prst="rect">
            <a:avLst/>
          </a:prstGeom>
        </p:spPr>
      </p:pic>
      <p:pic>
        <p:nvPicPr>
          <p:cNvPr id="8" name="Рисунок 7" descr="IMG_20160220_1414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32656"/>
            <a:ext cx="1923678" cy="2564904"/>
          </a:xfrm>
          <a:prstGeom prst="rect">
            <a:avLst/>
          </a:prstGeom>
        </p:spPr>
      </p:pic>
      <p:pic>
        <p:nvPicPr>
          <p:cNvPr id="9" name="Рисунок 8" descr="IMG_20160220_14143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32240" y="332656"/>
            <a:ext cx="1959682" cy="2612909"/>
          </a:xfrm>
          <a:prstGeom prst="rect">
            <a:avLst/>
          </a:prstGeom>
        </p:spPr>
      </p:pic>
      <p:pic>
        <p:nvPicPr>
          <p:cNvPr id="10" name="Рисунок 9" descr="IMG_20160220_14144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3284984"/>
            <a:ext cx="1977684" cy="2636912"/>
          </a:xfrm>
          <a:prstGeom prst="rect">
            <a:avLst/>
          </a:prstGeom>
        </p:spPr>
      </p:pic>
      <p:pic>
        <p:nvPicPr>
          <p:cNvPr id="11" name="Рисунок 10" descr="IMG_20160220_14145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11760" y="3284983"/>
            <a:ext cx="2016224" cy="2688299"/>
          </a:xfrm>
          <a:prstGeom prst="rect">
            <a:avLst/>
          </a:prstGeom>
        </p:spPr>
      </p:pic>
      <p:pic>
        <p:nvPicPr>
          <p:cNvPr id="12" name="Рисунок 11" descr="IMG_20160220_14145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72000" y="3284984"/>
            <a:ext cx="1998222" cy="2664296"/>
          </a:xfrm>
          <a:prstGeom prst="rect">
            <a:avLst/>
          </a:prstGeom>
        </p:spPr>
      </p:pic>
      <p:pic>
        <p:nvPicPr>
          <p:cNvPr id="13" name="Рисунок 12" descr="IMG_20160220_14151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32240" y="3284984"/>
            <a:ext cx="1998222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IMG_20160220_1415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404664"/>
            <a:ext cx="1944216" cy="2592288"/>
          </a:xfrm>
          <a:prstGeom prst="rect">
            <a:avLst/>
          </a:prstGeom>
        </p:spPr>
      </p:pic>
      <p:pic>
        <p:nvPicPr>
          <p:cNvPr id="7" name="Рисунок 6" descr="IMG_20160220_1415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476672"/>
            <a:ext cx="1944216" cy="2592288"/>
          </a:xfrm>
          <a:prstGeom prst="rect">
            <a:avLst/>
          </a:prstGeom>
        </p:spPr>
      </p:pic>
      <p:pic>
        <p:nvPicPr>
          <p:cNvPr id="8" name="Рисунок 7" descr="IMG_20160220_1415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476672"/>
            <a:ext cx="1910748" cy="2547664"/>
          </a:xfrm>
          <a:prstGeom prst="rect">
            <a:avLst/>
          </a:prstGeom>
        </p:spPr>
      </p:pic>
      <p:pic>
        <p:nvPicPr>
          <p:cNvPr id="9" name="Рисунок 8" descr="IMG_20160220_1415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3356992"/>
            <a:ext cx="2232248" cy="2976331"/>
          </a:xfrm>
          <a:prstGeom prst="rect">
            <a:avLst/>
          </a:prstGeom>
        </p:spPr>
      </p:pic>
      <p:pic>
        <p:nvPicPr>
          <p:cNvPr id="10" name="Рисунок 9" descr="IMG_20160220_14163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31840" y="3356992"/>
            <a:ext cx="2214246" cy="2952328"/>
          </a:xfrm>
          <a:prstGeom prst="rect">
            <a:avLst/>
          </a:prstGeom>
        </p:spPr>
      </p:pic>
      <p:pic>
        <p:nvPicPr>
          <p:cNvPr id="11" name="Рисунок 10" descr="IMG_20160220_14164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8144" y="3356992"/>
            <a:ext cx="2247714" cy="2996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14546" y="2071678"/>
            <a:ext cx="6500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7030A0"/>
                </a:solidFill>
                <a:latin typeface="Comic Sans MS" pitchFamily="66" charset="0"/>
              </a:rPr>
              <a:t>Спасибо за внимание!</a:t>
            </a:r>
            <a:endParaRPr lang="ru-RU" sz="4000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20150901_1111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3" descr="File_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682" y="3666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IMG_20150901_1111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980728"/>
            <a:ext cx="3240360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IMG_20150901_111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576" y="2636912"/>
            <a:ext cx="4128459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G_20150909_1129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3" descr="File_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682" y="3666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20150909_1059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764704"/>
            <a:ext cx="3456384" cy="2592288"/>
          </a:xfrm>
          <a:prstGeom prst="rect">
            <a:avLst/>
          </a:prstGeom>
        </p:spPr>
      </p:pic>
      <p:pic>
        <p:nvPicPr>
          <p:cNvPr id="9" name="Рисунок 8" descr="IMG_20150909_1129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9539" y="2348880"/>
            <a:ext cx="3936437" cy="2952328"/>
          </a:xfrm>
          <a:prstGeom prst="rect">
            <a:avLst/>
          </a:prstGeom>
        </p:spPr>
      </p:pic>
      <p:pic>
        <p:nvPicPr>
          <p:cNvPr id="10" name="Рисунок 9" descr="IMG_20150909_10594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3789040"/>
            <a:ext cx="3192355" cy="23942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ile_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500858"/>
          </a:xfr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508104" y="764704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Пожарные</a:t>
            </a: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5" name="Рисунок 4" descr="IMG_20150616_1054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5" y="620688"/>
            <a:ext cx="3360373" cy="2520280"/>
          </a:xfrm>
          <a:prstGeom prst="rect">
            <a:avLst/>
          </a:prstGeom>
        </p:spPr>
      </p:pic>
      <p:pic>
        <p:nvPicPr>
          <p:cNvPr id="9" name="Рисунок 8" descr="IMG_20150616_1054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3356992"/>
            <a:ext cx="3600400" cy="2700300"/>
          </a:xfrm>
          <a:prstGeom prst="rect">
            <a:avLst/>
          </a:prstGeom>
        </p:spPr>
      </p:pic>
      <p:pic>
        <p:nvPicPr>
          <p:cNvPr id="10" name="Рисунок 9" descr="IMG_20150616_10554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4087" y="1340768"/>
            <a:ext cx="3288365" cy="2466274"/>
          </a:xfrm>
          <a:prstGeom prst="rect">
            <a:avLst/>
          </a:prstGeom>
        </p:spPr>
      </p:pic>
      <p:pic>
        <p:nvPicPr>
          <p:cNvPr id="11" name="Рисунок 10" descr="IMG_20150616_1056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92080" y="4077072"/>
            <a:ext cx="3168352" cy="237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20150616_1056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3" descr="File_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682" y="3666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IMG_20150616_1057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764704"/>
            <a:ext cx="3600400" cy="2700300"/>
          </a:xfrm>
          <a:prstGeom prst="rect">
            <a:avLst/>
          </a:prstGeom>
        </p:spPr>
      </p:pic>
      <p:pic>
        <p:nvPicPr>
          <p:cNvPr id="10" name="Рисунок 9" descr="IMG_20150616_10573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5549" y="3753036"/>
            <a:ext cx="3696411" cy="2772308"/>
          </a:xfrm>
          <a:prstGeom prst="rect">
            <a:avLst/>
          </a:prstGeom>
        </p:spPr>
      </p:pic>
      <p:pic>
        <p:nvPicPr>
          <p:cNvPr id="11" name="Рисунок 10" descr="IMG_20150616_10574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96136" y="476672"/>
            <a:ext cx="2592288" cy="3456384"/>
          </a:xfrm>
          <a:prstGeom prst="rect">
            <a:avLst/>
          </a:prstGeom>
        </p:spPr>
      </p:pic>
      <p:pic>
        <p:nvPicPr>
          <p:cNvPr id="12" name="Рисунок 11" descr="IMG_20150616_10582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44008" y="4077072"/>
            <a:ext cx="3264363" cy="2448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20150616_1058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3" descr="File_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682" y="3666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IMG_20150616_1059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0" y="908720"/>
            <a:ext cx="2880320" cy="2160240"/>
          </a:xfrm>
          <a:prstGeom prst="rect">
            <a:avLst/>
          </a:prstGeom>
        </p:spPr>
      </p:pic>
      <p:pic>
        <p:nvPicPr>
          <p:cNvPr id="9" name="Рисунок 8" descr="IMG_20150616_10585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4048" y="620688"/>
            <a:ext cx="2880320" cy="2160240"/>
          </a:xfrm>
          <a:prstGeom prst="rect">
            <a:avLst/>
          </a:prstGeom>
        </p:spPr>
      </p:pic>
      <p:pic>
        <p:nvPicPr>
          <p:cNvPr id="11" name="Рисунок 10" descr="IMG_20150616_10545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3717032"/>
            <a:ext cx="3168350" cy="2376264"/>
          </a:xfrm>
          <a:prstGeom prst="rect">
            <a:avLst/>
          </a:prstGeom>
        </p:spPr>
      </p:pic>
      <p:pic>
        <p:nvPicPr>
          <p:cNvPr id="12" name="Рисунок 11" descr="IMG_20150616_10551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27983" y="3284984"/>
            <a:ext cx="3840427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20151001_1354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2" descr="C:\Users\Алекс\Downloads\шаблоны для презетаций\презентация 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929190" cy="54546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3" descr="File_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88640"/>
            <a:ext cx="8643998" cy="6500858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1115616" y="404664"/>
            <a:ext cx="7200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Comic Sans MS" pitchFamily="66" charset="0"/>
              </a:rPr>
              <a:t>Выставка «Чем меня удивило лето?»</a:t>
            </a:r>
            <a:endParaRPr lang="ru-RU" sz="2800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8" name="Рисунок 7" descr="IMG_20151001_1354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3789040"/>
            <a:ext cx="1890210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8" descr="IMG_20151001_13542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87824" y="1628800"/>
            <a:ext cx="1836204" cy="24482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 descr="IMG_20151001_13550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88224" y="4077072"/>
            <a:ext cx="1674186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Рисунок 10" descr="IMG_20151001_13535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92080" y="1700808"/>
            <a:ext cx="1728192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93</Words>
  <Application>Microsoft Office PowerPoint</Application>
  <PresentationFormat>Экран (4:3)</PresentationFormat>
  <Paragraphs>22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Незабываемые мгновения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creator>Алекс</dc:creator>
  <cp:lastModifiedBy>User</cp:lastModifiedBy>
  <cp:revision>33</cp:revision>
  <dcterms:created xsi:type="dcterms:W3CDTF">2012-05-18T13:41:25Z</dcterms:created>
  <dcterms:modified xsi:type="dcterms:W3CDTF">2016-05-11T10:19:53Z</dcterms:modified>
</cp:coreProperties>
</file>