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2" r:id="rId6"/>
    <p:sldId id="261" r:id="rId7"/>
    <p:sldId id="263" r:id="rId8"/>
    <p:sldId id="264" r:id="rId9"/>
    <p:sldId id="266" r:id="rId10"/>
    <p:sldId id="265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E2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6A29A2-5919-4F71-82A4-860FA6F1E6AA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11290-BCDE-4026-B57D-B8C4CC38B6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Найди на картинке икру лягушки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11290-BCDE-4026-B57D-B8C4CC38B64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Найди чем питается лягушка</a:t>
            </a:r>
            <a:r>
              <a:rPr lang="ru-RU" baseline="0" dirty="0" smtClean="0"/>
              <a:t>, когда выходит из воды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11290-BCDE-4026-B57D-B8C4CC38B647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Правильно, лягушка питается насекомыми, которых сама и ловит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11290-BCDE-4026-B57D-B8C4CC38B647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E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3.wav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4.wav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3.wav"/><Relationship Id="rId7" Type="http://schemas.openxmlformats.org/officeDocument/2006/relationships/image" Target="../media/image3.png"/><Relationship Id="rId2" Type="http://schemas.openxmlformats.org/officeDocument/2006/relationships/audio" Target="file:///G:\&#1073;&#1072;&#1073;&#1086;&#1095;&#1082;&#1072;\&#1051;&#1103;&#1075;&#1091;&#1096;&#1082;&#1072;%20&#1090;&#1088;&#1080;&#1075;&#1077;&#1088;&#1099;\6_sto-k-odnomu-ne-pra_ilnyy-ot_et.mp3" TargetMode="External"/><Relationship Id="rId1" Type="http://schemas.openxmlformats.org/officeDocument/2006/relationships/audio" Target="file:///G:\&#1073;&#1072;&#1073;&#1086;&#1095;&#1082;&#1072;\&#1051;&#1103;&#1075;&#1091;&#1096;&#1082;&#1072;%20&#1090;&#1088;&#1080;&#1075;&#1077;&#1088;&#1099;\zvuk-1-mesto-aplodismenty.mp3" TargetMode="External"/><Relationship Id="rId6" Type="http://schemas.openxmlformats.org/officeDocument/2006/relationships/image" Target="../media/image7.jpe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audio8.wav"/><Relationship Id="rId1" Type="http://schemas.openxmlformats.org/officeDocument/2006/relationships/audio" Target="../media/audio7.wav"/><Relationship Id="rId6" Type="http://schemas.openxmlformats.org/officeDocument/2006/relationships/image" Target="../media/image14.gif"/><Relationship Id="rId5" Type="http://schemas.openxmlformats.org/officeDocument/2006/relationships/image" Target="../media/image3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0112101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8916"/>
          <a:stretch>
            <a:fillRect/>
          </a:stretch>
        </p:blipFill>
        <p:spPr>
          <a:xfrm>
            <a:off x="1354251" y="20637"/>
            <a:ext cx="6435498" cy="68386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вся картинка" descr="c90e5cdbd4803a24bcf6b297d3b7e8de--water-animals-frogs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590800" y="0"/>
            <a:ext cx="5863589" cy="6858000"/>
          </a:xfrm>
        </p:spPr>
      </p:pic>
      <p:pic>
        <p:nvPicPr>
          <p:cNvPr id="5" name="мальчик" descr="scale_1200 (2).png"/>
          <p:cNvPicPr>
            <a:picLocks noChangeAspect="1"/>
          </p:cNvPicPr>
          <p:nvPr/>
        </p:nvPicPr>
        <p:blipFill>
          <a:blip r:embed="rId5" cstate="print"/>
          <a:srcRect l="7317" r="14634" b="3587"/>
          <a:stretch>
            <a:fillRect/>
          </a:stretch>
        </p:blipFill>
        <p:spPr>
          <a:xfrm flipH="1">
            <a:off x="0" y="2819400"/>
            <a:ext cx="2438400" cy="4038600"/>
          </a:xfrm>
          <a:prstGeom prst="rect">
            <a:avLst/>
          </a:prstGeom>
        </p:spPr>
      </p:pic>
      <p:pic>
        <p:nvPicPr>
          <p:cNvPr id="6" name="муха" descr="c90e5cdbd4803a24bcf6b297d3b7e8de--water-animals-frogs.jpg"/>
          <p:cNvPicPr>
            <a:picLocks noChangeAspect="1"/>
          </p:cNvPicPr>
          <p:nvPr/>
        </p:nvPicPr>
        <p:blipFill>
          <a:blip r:embed="rId4" cstate="print"/>
          <a:srcRect l="10396" t="5556" r="75309" b="83333"/>
          <a:stretch>
            <a:fillRect/>
          </a:stretch>
        </p:blipFill>
        <p:spPr>
          <a:xfrm>
            <a:off x="3200400" y="381000"/>
            <a:ext cx="838200" cy="762000"/>
          </a:xfrm>
          <a:prstGeom prst="rect">
            <a:avLst/>
          </a:prstGeom>
        </p:spPr>
      </p:pic>
      <p:pic>
        <p:nvPicPr>
          <p:cNvPr id="7" name="бабочка" descr="c90e5cdbd4803a24bcf6b297d3b7e8de--water-animals-frogs.jpg"/>
          <p:cNvPicPr>
            <a:picLocks noChangeAspect="1"/>
          </p:cNvPicPr>
          <p:nvPr/>
        </p:nvPicPr>
        <p:blipFill>
          <a:blip r:embed="rId4" cstate="print"/>
          <a:srcRect l="71475" r="5133" b="81111"/>
          <a:stretch>
            <a:fillRect/>
          </a:stretch>
        </p:blipFill>
        <p:spPr>
          <a:xfrm>
            <a:off x="6781800" y="0"/>
            <a:ext cx="1371600" cy="1295400"/>
          </a:xfrm>
          <a:prstGeom prst="rect">
            <a:avLst/>
          </a:prstGeom>
        </p:spPr>
      </p:pic>
      <p:pic>
        <p:nvPicPr>
          <p:cNvPr id="8" name="божья коровка" descr="c90e5cdbd4803a24bcf6b297d3b7e8de--water-animals-frogs.jpg"/>
          <p:cNvPicPr>
            <a:picLocks noChangeAspect="1"/>
          </p:cNvPicPr>
          <p:nvPr/>
        </p:nvPicPr>
        <p:blipFill>
          <a:blip r:embed="rId4" cstate="print"/>
          <a:srcRect l="72775" t="71111" r="16829" b="17778"/>
          <a:stretch>
            <a:fillRect/>
          </a:stretch>
        </p:blipFill>
        <p:spPr>
          <a:xfrm>
            <a:off x="6858000" y="4876800"/>
            <a:ext cx="609600" cy="762000"/>
          </a:xfrm>
          <a:prstGeom prst="rect">
            <a:avLst/>
          </a:prstGeom>
        </p:spPr>
      </p:pic>
      <p:pic>
        <p:nvPicPr>
          <p:cNvPr id="9" name="звук 5">
            <a:hlinkClick r:id="" action="ppaction://media"/>
          </p:cNvPr>
          <p:cNvPicPr>
            <a:picLocks noRot="1" noChangeAspect="1"/>
          </p:cNvPicPr>
          <p:nvPr>
            <a:wavAudioFile r:embed="rId1" name="звук 5"/>
          </p:nvPr>
        </p:nvPicPr>
        <p:blipFill>
          <a:blip r:embed="rId6"/>
          <a:stretch>
            <a:fillRect/>
          </a:stretch>
        </p:blipFill>
        <p:spPr>
          <a:xfrm>
            <a:off x="-533400" y="5562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6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24179881a58bf577906bf96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5867400" cy="6842449"/>
          </a:xfrm>
        </p:spPr>
      </p:pic>
      <p:pic>
        <p:nvPicPr>
          <p:cNvPr id="6" name="Звук 10">
            <a:hlinkClick r:id="" action="ppaction://media"/>
          </p:cNvPr>
          <p:cNvPicPr>
            <a:picLocks noRot="1" noChangeAspect="1"/>
          </p:cNvPicPr>
          <p:nvPr>
            <a:wavAudioFile r:embed="rId1" name="Звук 10"/>
          </p:nvPr>
        </p:nvPicPr>
        <p:blipFill>
          <a:blip r:embed="rId5"/>
          <a:stretch>
            <a:fillRect/>
          </a:stretch>
        </p:blipFill>
        <p:spPr>
          <a:xfrm>
            <a:off x="9448800" y="1524000"/>
            <a:ext cx="304800" cy="304800"/>
          </a:xfrm>
          <a:prstGeom prst="rect">
            <a:avLst/>
          </a:prstGeom>
        </p:spPr>
      </p:pic>
      <p:pic>
        <p:nvPicPr>
          <p:cNvPr id="7" name="Рисунок 6" descr="scale_1200 (2).png"/>
          <p:cNvPicPr>
            <a:picLocks noChangeAspect="1"/>
          </p:cNvPicPr>
          <p:nvPr/>
        </p:nvPicPr>
        <p:blipFill>
          <a:blip r:embed="rId6" cstate="print"/>
          <a:srcRect l="7317" r="14634" b="3587"/>
          <a:stretch>
            <a:fillRect/>
          </a:stretch>
        </p:blipFill>
        <p:spPr>
          <a:xfrm>
            <a:off x="6705600" y="2819400"/>
            <a:ext cx="2438400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26-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0102" b="10768"/>
          <a:stretch>
            <a:fillRect/>
          </a:stretch>
        </p:blipFill>
        <p:spPr>
          <a:xfrm>
            <a:off x="3366175" y="0"/>
            <a:ext cx="5777826" cy="6858000"/>
          </a:xfrm>
        </p:spPr>
      </p:pic>
      <p:pic>
        <p:nvPicPr>
          <p:cNvPr id="5" name="Рисунок 4" descr="scale_1200 (2).png"/>
          <p:cNvPicPr>
            <a:picLocks noChangeAspect="1"/>
          </p:cNvPicPr>
          <p:nvPr/>
        </p:nvPicPr>
        <p:blipFill>
          <a:blip r:embed="rId4" cstate="print"/>
          <a:srcRect l="7317" r="14634" b="3587"/>
          <a:stretch>
            <a:fillRect/>
          </a:stretch>
        </p:blipFill>
        <p:spPr>
          <a:xfrm flipH="1">
            <a:off x="0" y="2819400"/>
            <a:ext cx="2438400" cy="4038600"/>
          </a:xfrm>
          <a:prstGeom prst="rect">
            <a:avLst/>
          </a:prstGeom>
        </p:spPr>
      </p:pic>
      <p:pic>
        <p:nvPicPr>
          <p:cNvPr id="6" name="Звук 6">
            <a:hlinkClick r:id="" action="ppaction://media"/>
          </p:cNvPr>
          <p:cNvPicPr>
            <a:picLocks noRot="1" noChangeAspect="1"/>
          </p:cNvPicPr>
          <p:nvPr>
            <a:wavAudioFile r:embed="rId1" name="Звук 6"/>
          </p:nvPr>
        </p:nvPicPr>
        <p:blipFill>
          <a:blip r:embed="rId5"/>
          <a:stretch>
            <a:fillRect/>
          </a:stretch>
        </p:blipFill>
        <p:spPr>
          <a:xfrm>
            <a:off x="-304800" y="4876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1867006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609600"/>
            <a:ext cx="9144000" cy="5334000"/>
          </a:xfrm>
        </p:spPr>
      </p:pic>
      <p:pic>
        <p:nvPicPr>
          <p:cNvPr id="6" name="Звук 11">
            <a:hlinkClick r:id="" action="ppaction://media"/>
          </p:cNvPr>
          <p:cNvPicPr>
            <a:picLocks noRot="1" noChangeAspect="1"/>
          </p:cNvPicPr>
          <p:nvPr>
            <a:wavAudioFile r:embed="rId1" name="Звук 11"/>
          </p:nvPr>
        </p:nvPicPr>
        <p:blipFill>
          <a:blip r:embed="rId4"/>
          <a:stretch>
            <a:fillRect/>
          </a:stretch>
        </p:blipFill>
        <p:spPr>
          <a:xfrm>
            <a:off x="-304800" y="3124200"/>
            <a:ext cx="304800" cy="304800"/>
          </a:xfrm>
          <a:prstGeom prst="rect">
            <a:avLst/>
          </a:prstGeom>
        </p:spPr>
      </p:pic>
      <p:pic>
        <p:nvPicPr>
          <p:cNvPr id="7" name="Рисунок 6" descr="scale_1200 (2).png"/>
          <p:cNvPicPr>
            <a:picLocks noChangeAspect="1"/>
          </p:cNvPicPr>
          <p:nvPr/>
        </p:nvPicPr>
        <p:blipFill>
          <a:blip r:embed="rId5" cstate="print"/>
          <a:srcRect l="7317" r="14634" b="3587"/>
          <a:stretch>
            <a:fillRect/>
          </a:stretch>
        </p:blipFill>
        <p:spPr>
          <a:xfrm flipH="1">
            <a:off x="0" y="2819400"/>
            <a:ext cx="2438400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 (5)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-10000"/>
          </a:blip>
          <a:stretch>
            <a:fillRect/>
          </a:stretch>
        </p:blipFill>
        <p:spPr>
          <a:xfrm>
            <a:off x="3372891" y="0"/>
            <a:ext cx="5771109" cy="6858000"/>
          </a:xfrm>
        </p:spPr>
      </p:pic>
      <p:pic>
        <p:nvPicPr>
          <p:cNvPr id="5" name="Рисунок 4" descr="scale_1200 (2).png"/>
          <p:cNvPicPr>
            <a:picLocks noChangeAspect="1"/>
          </p:cNvPicPr>
          <p:nvPr/>
        </p:nvPicPr>
        <p:blipFill>
          <a:blip r:embed="rId4" cstate="print"/>
          <a:srcRect l="7317" r="14634" b="3587"/>
          <a:stretch>
            <a:fillRect/>
          </a:stretch>
        </p:blipFill>
        <p:spPr>
          <a:xfrm flipH="1">
            <a:off x="0" y="2819400"/>
            <a:ext cx="2438400" cy="4038600"/>
          </a:xfrm>
          <a:prstGeom prst="rect">
            <a:avLst/>
          </a:prstGeom>
        </p:spPr>
      </p:pic>
      <p:pic>
        <p:nvPicPr>
          <p:cNvPr id="6" name="Звук 7">
            <a:hlinkClick r:id="" action="ppaction://media"/>
          </p:cNvPr>
          <p:cNvPicPr>
            <a:picLocks noRot="1" noChangeAspect="1"/>
          </p:cNvPicPr>
          <p:nvPr>
            <a:wavAudioFile r:embed="rId1" name="Звук 7"/>
          </p:nvPr>
        </p:nvPicPr>
        <p:blipFill>
          <a:blip r:embed="rId5"/>
          <a:stretch>
            <a:fillRect/>
          </a:stretch>
        </p:blipFill>
        <p:spPr>
          <a:xfrm>
            <a:off x="9525000" y="1905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7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lap1668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-10000"/>
          </a:blip>
          <a:stretch>
            <a:fillRect/>
          </a:stretch>
        </p:blipFill>
        <p:spPr>
          <a:xfrm>
            <a:off x="2819400" y="-1"/>
            <a:ext cx="5827653" cy="6858001"/>
          </a:xfrm>
        </p:spPr>
      </p:pic>
      <p:pic>
        <p:nvPicPr>
          <p:cNvPr id="5" name="Рисунок 4" descr="scale_1200 (2).png"/>
          <p:cNvPicPr>
            <a:picLocks noChangeAspect="1"/>
          </p:cNvPicPr>
          <p:nvPr/>
        </p:nvPicPr>
        <p:blipFill>
          <a:blip r:embed="rId4" cstate="print"/>
          <a:srcRect l="7317" r="14634" b="3587"/>
          <a:stretch>
            <a:fillRect/>
          </a:stretch>
        </p:blipFill>
        <p:spPr>
          <a:xfrm flipH="1">
            <a:off x="0" y="2819400"/>
            <a:ext cx="2438400" cy="4038600"/>
          </a:xfrm>
          <a:prstGeom prst="rect">
            <a:avLst/>
          </a:prstGeom>
        </p:spPr>
      </p:pic>
      <p:pic>
        <p:nvPicPr>
          <p:cNvPr id="6" name="звук 1">
            <a:hlinkClick r:id="" action="ppaction://media"/>
          </p:cNvPr>
          <p:cNvPicPr>
            <a:picLocks noRot="1" noChangeAspect="1"/>
          </p:cNvPicPr>
          <p:nvPr>
            <a:wavAudioFile r:embed="rId1" name="звук 1"/>
          </p:nvPr>
        </p:nvPicPr>
        <p:blipFill>
          <a:blip r:embed="rId5"/>
          <a:stretch>
            <a:fillRect/>
          </a:stretch>
        </p:blipFill>
        <p:spPr>
          <a:xfrm>
            <a:off x="-533400" y="3886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4732"/>
            <a:ext cx="5791200" cy="6843268"/>
          </a:xfrm>
        </p:spPr>
      </p:pic>
      <p:pic>
        <p:nvPicPr>
          <p:cNvPr id="7" name="Рисунок 6" descr="scale_1200 (2).png"/>
          <p:cNvPicPr>
            <a:picLocks noChangeAspect="1"/>
          </p:cNvPicPr>
          <p:nvPr/>
        </p:nvPicPr>
        <p:blipFill>
          <a:blip r:embed="rId4" cstate="print"/>
          <a:srcRect l="7317" r="14634" b="3587"/>
          <a:stretch>
            <a:fillRect/>
          </a:stretch>
        </p:blipFill>
        <p:spPr>
          <a:xfrm>
            <a:off x="6705600" y="2819400"/>
            <a:ext cx="2438400" cy="4038600"/>
          </a:xfrm>
          <a:prstGeom prst="rect">
            <a:avLst/>
          </a:prstGeom>
        </p:spPr>
      </p:pic>
      <p:pic>
        <p:nvPicPr>
          <p:cNvPr id="9" name="Звук 8">
            <a:hlinkClick r:id="" action="ppaction://media"/>
          </p:cNvPr>
          <p:cNvPicPr>
            <a:picLocks noRot="1" noChangeAspect="1"/>
          </p:cNvPicPr>
          <p:nvPr>
            <a:wavAudioFile r:embed="rId1" name="Звук 8"/>
          </p:nvPr>
        </p:nvPicPr>
        <p:blipFill>
          <a:blip r:embed="rId5"/>
          <a:stretch>
            <a:fillRect/>
          </a:stretch>
        </p:blipFill>
        <p:spPr>
          <a:xfrm>
            <a:off x="9372600" y="533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2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вся картинка" descr="image (1)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3352801" y="0"/>
            <a:ext cx="5791200" cy="6814313"/>
          </a:xfrm>
        </p:spPr>
      </p:pic>
      <p:pic>
        <p:nvPicPr>
          <p:cNvPr id="5" name="мальчик" descr="scale_1200 (2).png"/>
          <p:cNvPicPr>
            <a:picLocks noChangeAspect="1"/>
          </p:cNvPicPr>
          <p:nvPr/>
        </p:nvPicPr>
        <p:blipFill>
          <a:blip r:embed="rId7" cstate="print"/>
          <a:srcRect l="7317" r="14634" b="3587"/>
          <a:stretch>
            <a:fillRect/>
          </a:stretch>
        </p:blipFill>
        <p:spPr>
          <a:xfrm flipH="1">
            <a:off x="0" y="2819400"/>
            <a:ext cx="2438400" cy="4038600"/>
          </a:xfrm>
          <a:prstGeom prst="rect">
            <a:avLst/>
          </a:prstGeom>
        </p:spPr>
      </p:pic>
      <p:pic>
        <p:nvPicPr>
          <p:cNvPr id="8" name="zvuk-1-mesto-aplodisment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9448800" y="2895600"/>
            <a:ext cx="304800" cy="304800"/>
          </a:xfrm>
          <a:prstGeom prst="rect">
            <a:avLst/>
          </a:prstGeom>
        </p:spPr>
      </p:pic>
      <p:pic>
        <p:nvPicPr>
          <p:cNvPr id="10" name="6_sto-k-odnomu-ne-pra_ilnyy-ot_et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 cstate="print"/>
          <a:stretch>
            <a:fillRect/>
          </a:stretch>
        </p:blipFill>
        <p:spPr>
          <a:xfrm>
            <a:off x="9372600" y="3505200"/>
            <a:ext cx="304800" cy="304800"/>
          </a:xfrm>
          <a:prstGeom prst="rect">
            <a:avLst/>
          </a:prstGeom>
        </p:spPr>
      </p:pic>
      <p:pic>
        <p:nvPicPr>
          <p:cNvPr id="6" name="икра" descr="image (1).jpg"/>
          <p:cNvPicPr>
            <a:picLocks noChangeAspect="1"/>
          </p:cNvPicPr>
          <p:nvPr/>
        </p:nvPicPr>
        <p:blipFill>
          <a:blip r:embed="rId6" cstate="print"/>
          <a:srcRect l="67105" t="25719" b="42970"/>
          <a:stretch>
            <a:fillRect/>
          </a:stretch>
        </p:blipFill>
        <p:spPr>
          <a:xfrm>
            <a:off x="7239000" y="1752600"/>
            <a:ext cx="1905000" cy="2133600"/>
          </a:xfrm>
          <a:prstGeom prst="rect">
            <a:avLst/>
          </a:prstGeom>
        </p:spPr>
      </p:pic>
      <p:pic>
        <p:nvPicPr>
          <p:cNvPr id="9" name="пузырики" descr="image (1).jpg"/>
          <p:cNvPicPr>
            <a:picLocks noChangeAspect="1"/>
          </p:cNvPicPr>
          <p:nvPr/>
        </p:nvPicPr>
        <p:blipFill>
          <a:blip r:embed="rId6" cstate="print"/>
          <a:srcRect l="15790" t="29074" r="72368" b="37379"/>
          <a:stretch>
            <a:fillRect/>
          </a:stretch>
        </p:blipFill>
        <p:spPr>
          <a:xfrm>
            <a:off x="4267200" y="1981200"/>
            <a:ext cx="685800" cy="2286000"/>
          </a:xfrm>
          <a:prstGeom prst="rect">
            <a:avLst/>
          </a:prstGeom>
        </p:spPr>
      </p:pic>
      <p:pic>
        <p:nvPicPr>
          <p:cNvPr id="11" name="звук 2">
            <a:hlinkClick r:id="" action="ppaction://media"/>
          </p:cNvPr>
          <p:cNvPicPr>
            <a:picLocks noRot="1" noChangeAspect="1"/>
          </p:cNvPicPr>
          <p:nvPr>
            <a:wavAudioFile r:embed="rId3" name="звук 2"/>
          </p:nvPr>
        </p:nvPicPr>
        <p:blipFill>
          <a:blip r:embed="rId10"/>
          <a:stretch>
            <a:fillRect/>
          </a:stretch>
        </p:blipFill>
        <p:spPr>
          <a:xfrm>
            <a:off x="-304800" y="6172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2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41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052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 (2)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-10000"/>
          </a:blip>
          <a:stretch>
            <a:fillRect/>
          </a:stretch>
        </p:blipFill>
        <p:spPr>
          <a:xfrm>
            <a:off x="0" y="0"/>
            <a:ext cx="5795492" cy="6858000"/>
          </a:xfrm>
        </p:spPr>
      </p:pic>
      <p:pic>
        <p:nvPicPr>
          <p:cNvPr id="6" name="Звук 9">
            <a:hlinkClick r:id="" action="ppaction://media"/>
          </p:cNvPr>
          <p:cNvPicPr>
            <a:picLocks noRot="1" noChangeAspect="1"/>
          </p:cNvPicPr>
          <p:nvPr>
            <a:wavAudioFile r:embed="rId1" name="Звук 9"/>
          </p:nvPr>
        </p:nvPicPr>
        <p:blipFill>
          <a:blip r:embed="rId4"/>
          <a:stretch>
            <a:fillRect/>
          </a:stretch>
        </p:blipFill>
        <p:spPr>
          <a:xfrm>
            <a:off x="9601200" y="1371600"/>
            <a:ext cx="304800" cy="304800"/>
          </a:xfrm>
          <a:prstGeom prst="rect">
            <a:avLst/>
          </a:prstGeom>
        </p:spPr>
      </p:pic>
      <p:pic>
        <p:nvPicPr>
          <p:cNvPr id="7" name="Рисунок 6" descr="scale_1200 (2).png"/>
          <p:cNvPicPr>
            <a:picLocks noChangeAspect="1"/>
          </p:cNvPicPr>
          <p:nvPr/>
        </p:nvPicPr>
        <p:blipFill>
          <a:blip r:embed="rId5" cstate="print"/>
          <a:srcRect l="7317" r="14634" b="3587"/>
          <a:stretch>
            <a:fillRect/>
          </a:stretch>
        </p:blipFill>
        <p:spPr>
          <a:xfrm>
            <a:off x="6705600" y="2819400"/>
            <a:ext cx="2438400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9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26-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1111" b="11111"/>
          <a:stretch>
            <a:fillRect/>
          </a:stretch>
        </p:blipFill>
        <p:spPr>
          <a:xfrm>
            <a:off x="2971800" y="0"/>
            <a:ext cx="5878287" cy="6858000"/>
          </a:xfrm>
        </p:spPr>
      </p:pic>
      <p:pic>
        <p:nvPicPr>
          <p:cNvPr id="5" name="Рисунок 4" descr="scale_1200 (2).png"/>
          <p:cNvPicPr>
            <a:picLocks noChangeAspect="1"/>
          </p:cNvPicPr>
          <p:nvPr/>
        </p:nvPicPr>
        <p:blipFill>
          <a:blip r:embed="rId4" cstate="print"/>
          <a:srcRect l="7317" r="14634" b="3587"/>
          <a:stretch>
            <a:fillRect/>
          </a:stretch>
        </p:blipFill>
        <p:spPr>
          <a:xfrm flipH="1">
            <a:off x="0" y="2819400"/>
            <a:ext cx="2438400" cy="4038600"/>
          </a:xfrm>
          <a:prstGeom prst="rect">
            <a:avLst/>
          </a:prstGeom>
        </p:spPr>
      </p:pic>
      <p:pic>
        <p:nvPicPr>
          <p:cNvPr id="6" name="звук 3">
            <a:hlinkClick r:id="" action="ppaction://media"/>
          </p:cNvPr>
          <p:cNvPicPr>
            <a:picLocks noRot="1" noChangeAspect="1"/>
          </p:cNvPicPr>
          <p:nvPr>
            <a:wavAudioFile r:embed="rId1" name="звук 3"/>
          </p:nvPr>
        </p:nvPicPr>
        <p:blipFill>
          <a:blip r:embed="rId5"/>
          <a:stretch>
            <a:fillRect/>
          </a:stretch>
        </p:blipFill>
        <p:spPr>
          <a:xfrm>
            <a:off x="-304800" y="6248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 (3)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-10000"/>
          </a:blip>
          <a:stretch>
            <a:fillRect/>
          </a:stretch>
        </p:blipFill>
        <p:spPr>
          <a:xfrm>
            <a:off x="0" y="0"/>
            <a:ext cx="5828328" cy="6858000"/>
          </a:xfrm>
        </p:spPr>
      </p:pic>
      <p:pic>
        <p:nvPicPr>
          <p:cNvPr id="6" name="Рисунок 5" descr="scale_1200 (2).png"/>
          <p:cNvPicPr>
            <a:picLocks noChangeAspect="1"/>
          </p:cNvPicPr>
          <p:nvPr/>
        </p:nvPicPr>
        <p:blipFill>
          <a:blip r:embed="rId4" cstate="print"/>
          <a:srcRect l="7317" r="14634" b="3587"/>
          <a:stretch>
            <a:fillRect/>
          </a:stretch>
        </p:blipFill>
        <p:spPr>
          <a:xfrm>
            <a:off x="6705600" y="2819400"/>
            <a:ext cx="2438400" cy="4038600"/>
          </a:xfrm>
          <a:prstGeom prst="rect">
            <a:avLst/>
          </a:prstGeom>
        </p:spPr>
      </p:pic>
      <p:pic>
        <p:nvPicPr>
          <p:cNvPr id="7" name="Звук 12">
            <a:hlinkClick r:id="" action="ppaction://media"/>
          </p:cNvPr>
          <p:cNvPicPr>
            <a:picLocks noRot="1" noChangeAspect="1"/>
          </p:cNvPicPr>
          <p:nvPr>
            <a:wavAudioFile r:embed="rId1" name="Звук 12"/>
          </p:nvPr>
        </p:nvPicPr>
        <p:blipFill>
          <a:blip r:embed="rId5"/>
          <a:stretch>
            <a:fillRect/>
          </a:stretch>
        </p:blipFill>
        <p:spPr>
          <a:xfrm>
            <a:off x="9448800" y="381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2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018670056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152400"/>
            <a:ext cx="9144000" cy="5334000"/>
          </a:xfrm>
        </p:spPr>
      </p:pic>
      <p:pic>
        <p:nvPicPr>
          <p:cNvPr id="5" name="Рисунок 4" descr="scale_1200 (2).png"/>
          <p:cNvPicPr>
            <a:picLocks noChangeAspect="1"/>
          </p:cNvPicPr>
          <p:nvPr/>
        </p:nvPicPr>
        <p:blipFill>
          <a:blip r:embed="rId5" cstate="print"/>
          <a:srcRect l="7317" r="14634" b="3587"/>
          <a:stretch>
            <a:fillRect/>
          </a:stretch>
        </p:blipFill>
        <p:spPr>
          <a:xfrm flipH="1">
            <a:off x="0" y="2819400"/>
            <a:ext cx="2438400" cy="4038600"/>
          </a:xfrm>
          <a:prstGeom prst="rect">
            <a:avLst/>
          </a:prstGeom>
        </p:spPr>
      </p:pic>
      <p:pic>
        <p:nvPicPr>
          <p:cNvPr id="6" name="головастик 2" descr="1018670056.jpg"/>
          <p:cNvPicPr>
            <a:picLocks noChangeAspect="1"/>
          </p:cNvPicPr>
          <p:nvPr/>
        </p:nvPicPr>
        <p:blipFill>
          <a:blip r:embed="rId4" cstate="print"/>
          <a:srcRect l="28333" t="35714" r="56667" b="45714"/>
          <a:stretch>
            <a:fillRect/>
          </a:stretch>
        </p:blipFill>
        <p:spPr>
          <a:xfrm>
            <a:off x="2590800" y="2057400"/>
            <a:ext cx="1371600" cy="990600"/>
          </a:xfrm>
          <a:prstGeom prst="rect">
            <a:avLst/>
          </a:prstGeom>
        </p:spPr>
      </p:pic>
      <p:pic>
        <p:nvPicPr>
          <p:cNvPr id="7" name="головастик 1" descr="1018670056.jpg"/>
          <p:cNvPicPr>
            <a:picLocks noChangeAspect="1"/>
          </p:cNvPicPr>
          <p:nvPr/>
        </p:nvPicPr>
        <p:blipFill>
          <a:blip r:embed="rId4" cstate="print"/>
          <a:srcRect l="4166" t="27142" r="77500" b="52857"/>
          <a:stretch>
            <a:fillRect/>
          </a:stretch>
        </p:blipFill>
        <p:spPr>
          <a:xfrm>
            <a:off x="381000" y="1600200"/>
            <a:ext cx="1676400" cy="1066800"/>
          </a:xfrm>
          <a:prstGeom prst="rect">
            <a:avLst/>
          </a:prstGeom>
        </p:spPr>
      </p:pic>
      <p:pic>
        <p:nvPicPr>
          <p:cNvPr id="8" name="головастик3" descr="lyagushka-animatsionnaya-kartinka-0158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828800" y="5103628"/>
            <a:ext cx="4191000" cy="1754372"/>
          </a:xfrm>
          <a:prstGeom prst="rect">
            <a:avLst/>
          </a:prstGeom>
        </p:spPr>
      </p:pic>
      <p:pic>
        <p:nvPicPr>
          <p:cNvPr id="9" name="головастик3" descr="lyagushka-animatsionnaya-kartinka-0158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905000" y="5103628"/>
            <a:ext cx="4191000" cy="1754372"/>
          </a:xfrm>
          <a:prstGeom prst="rect">
            <a:avLst/>
          </a:prstGeom>
        </p:spPr>
      </p:pic>
      <p:pic>
        <p:nvPicPr>
          <p:cNvPr id="10" name="звук 4">
            <a:hlinkClick r:id="" action="ppaction://media"/>
          </p:cNvPr>
          <p:cNvPicPr>
            <a:picLocks noRot="1" noChangeAspect="1"/>
          </p:cNvPicPr>
          <p:nvPr>
            <a:wavAudioFile r:embed="rId1" name="звук 4"/>
          </p:nvPr>
        </p:nvPicPr>
        <p:blipFill>
          <a:blip r:embed="rId7"/>
          <a:stretch>
            <a:fillRect/>
          </a:stretch>
        </p:blipFill>
        <p:spPr>
          <a:xfrm>
            <a:off x="-304800" y="5410200"/>
            <a:ext cx="304800" cy="304800"/>
          </a:xfrm>
          <a:prstGeom prst="rect">
            <a:avLst/>
          </a:prstGeom>
        </p:spPr>
      </p:pic>
      <p:pic>
        <p:nvPicPr>
          <p:cNvPr id="11" name="Звук 13">
            <a:hlinkClick r:id="" action="ppaction://media"/>
          </p:cNvPr>
          <p:cNvPicPr>
            <a:picLocks noRot="1" noChangeAspect="1"/>
          </p:cNvPicPr>
          <p:nvPr>
            <a:wavAudioFile r:embed="rId2" name="Звук 13"/>
          </p:nvPr>
        </p:nvPicPr>
        <p:blipFill>
          <a:blip r:embed="rId8"/>
          <a:stretch>
            <a:fillRect/>
          </a:stretch>
        </p:blipFill>
        <p:spPr>
          <a:xfrm>
            <a:off x="9525000" y="990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8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8688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20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 (4)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-10000"/>
          </a:blip>
          <a:stretch>
            <a:fillRect/>
          </a:stretch>
        </p:blipFill>
        <p:spPr>
          <a:xfrm>
            <a:off x="0" y="0"/>
            <a:ext cx="5867400" cy="6845300"/>
          </a:xfrm>
        </p:spPr>
      </p:pic>
      <p:pic>
        <p:nvPicPr>
          <p:cNvPr id="6" name="Рисунок 5" descr="scale_1200 (2).png"/>
          <p:cNvPicPr>
            <a:picLocks noChangeAspect="1"/>
          </p:cNvPicPr>
          <p:nvPr/>
        </p:nvPicPr>
        <p:blipFill>
          <a:blip r:embed="rId4" cstate="print"/>
          <a:srcRect l="7317" r="14634" b="3587"/>
          <a:stretch>
            <a:fillRect/>
          </a:stretch>
        </p:blipFill>
        <p:spPr>
          <a:xfrm>
            <a:off x="6705600" y="2819400"/>
            <a:ext cx="2438400" cy="4038600"/>
          </a:xfrm>
          <a:prstGeom prst="rect">
            <a:avLst/>
          </a:prstGeom>
        </p:spPr>
      </p:pic>
      <p:pic>
        <p:nvPicPr>
          <p:cNvPr id="7" name="Звук 13">
            <a:hlinkClick r:id="" action="ppaction://media"/>
          </p:cNvPr>
          <p:cNvPicPr>
            <a:picLocks noRot="1" noChangeAspect="1"/>
          </p:cNvPicPr>
          <p:nvPr>
            <a:wavAudioFile r:embed="rId1" name="Звук 13"/>
          </p:nvPr>
        </p:nvPicPr>
        <p:blipFill>
          <a:blip r:embed="rId5"/>
          <a:stretch>
            <a:fillRect/>
          </a:stretch>
        </p:blipFill>
        <p:spPr>
          <a:xfrm>
            <a:off x="-304800" y="259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5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27</Words>
  <Application>Microsoft Office PowerPoint</Application>
  <PresentationFormat>Экран (4:3)</PresentationFormat>
  <Paragraphs>6</Paragraphs>
  <Slides>14</Slides>
  <Notes>3</Notes>
  <HiddenSlides>0</HiddenSlides>
  <MMClips>16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</cp:revision>
  <dcterms:created xsi:type="dcterms:W3CDTF">2022-02-24T11:06:43Z</dcterms:created>
  <dcterms:modified xsi:type="dcterms:W3CDTF">2022-02-28T11:45:36Z</dcterms:modified>
</cp:coreProperties>
</file>