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9;&#1077;&#1085;&#1080;&#1103;\Desktop\&#1053;&#1054;&#1044;%20&#1041;&#1091;&#1088;&#1072;&#1090;&#1080;&#1085;&#1086;\soundtrack-&#1074;&#1089;&#1090;&#1091;&#1087;&#1080;&#1090;&#1077;&#1083;&#1100;&#1085;&#1072;&#1103;-&#1090;&#1077;&#1084;&#1072;-&#1091;&#1089;&#1072;&#1090;&#1099;&#1081;-&#1085;&#1103;&#1085;&#110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audio" Target="file:///G:\&#1053;&#1054;&#1044;%20&#1041;&#1091;&#1088;&#1072;&#1090;&#1080;&#1085;&#1086;\&#1041;&#1072;&#1088;&#1072;&#1073;&#1072;&#1089;%202.wma" TargetMode="External"/><Relationship Id="rId1" Type="http://schemas.openxmlformats.org/officeDocument/2006/relationships/audio" Target="file:///C:\Users\&#1050;&#1089;&#1077;&#1085;&#1080;&#1103;\Desktop\&#1053;&#1054;&#1044;%20&#1041;&#1091;&#1088;&#1072;&#1090;&#1080;&#1085;&#1086;\Mocart_dlya_detej_-_Mocart_dlya_detej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9;&#1077;&#1085;&#1080;&#1103;\Desktop\&#1053;&#1054;&#1044;%20&#1041;&#1091;&#1088;&#1072;&#1090;&#1080;&#1085;&#1086;\Buratino_-_Buratino.mp3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3;&#1054;&#1044;%20&#1041;&#1091;&#1088;&#1072;&#1090;&#1080;&#1085;&#1086;\&#1041;&#1072;&#1088;&#1072;&#1073;&#1072;&#1089;%203.wma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3;&#1054;&#1044;%20&#1041;&#1091;&#1088;&#1072;&#1090;&#1080;&#1085;&#1086;\&#1041;&#1072;&#1088;&#1072;&#1073;&#1072;&#1089;%204.wma" TargetMode="Externa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9;&#1077;&#1085;&#1080;&#1103;\Desktop\&#1053;&#1054;&#1044;%20&#1041;&#1091;&#1088;&#1072;&#1090;&#1080;&#1085;&#1086;\skrip_dveri_-_skrip_dveri%20(1).mp3" TargetMode="Externa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jpeg"/><Relationship Id="rId2" Type="http://schemas.openxmlformats.org/officeDocument/2006/relationships/audio" Target="file:///G:\&#1053;&#1054;&#1044;%20&#1041;&#1091;&#1088;&#1072;&#1090;&#1080;&#1085;&#1086;\&#1041;&#1091;&#1088;&#1072;&#1090;&#1080;&#1085;&#1086;%202.wma" TargetMode="External"/><Relationship Id="rId1" Type="http://schemas.openxmlformats.org/officeDocument/2006/relationships/audio" Target="file:///G:\&#1053;&#1054;&#1044;%20&#1041;&#1091;&#1088;&#1072;&#1090;&#1080;&#1085;&#1086;\&#1043;&#1088;&#1080;&#1084;&#1105;&#1088;.wma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21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0;&#1089;&#1077;&#1085;&#1080;&#1103;\Desktop\&#1053;&#1054;&#1044;%20&#1041;&#1091;&#1088;&#1072;&#1090;&#1080;&#1085;&#1086;\na_vhodyacshie_zvonki_-_kachajte-57_(iPleer.fm).mp3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9;&#1077;&#1085;&#1080;&#1103;\Desktop\&#1053;&#1054;&#1044;%20&#1041;&#1091;&#1088;&#1072;&#1090;&#1080;&#1085;&#1086;\TALISMAN_detskaya_pesenka_-_Veselaya_pesenka_Muzyka_Aleksandr_Ermolov_Slova_Vadim_Borisov.mp3" TargetMode="Externa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3;&#1054;&#1044;%20&#1041;&#1091;&#1088;&#1072;&#1090;&#1080;&#1085;&#1086;\&#1041;&#1091;&#1088;&#1072;&#1090;&#1080;&#1085;&#1086;%201.wma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file:///G:\&#1053;&#1054;&#1044;%20&#1041;&#1091;&#1088;&#1072;&#1090;&#1080;&#1085;&#1086;\&#1050;&#1072;&#1088;&#1072;&#1073;&#1072;&#1089;%201.wma" TargetMode="External"/><Relationship Id="rId7" Type="http://schemas.openxmlformats.org/officeDocument/2006/relationships/image" Target="../media/image19.png"/><Relationship Id="rId2" Type="http://schemas.openxmlformats.org/officeDocument/2006/relationships/audio" Target="file:///C:\Users\&#1050;&#1089;&#1077;&#1085;&#1080;&#1103;\Desktop\&#1053;&#1054;&#1044;%20&#1041;&#1091;&#1088;&#1072;&#1090;&#1080;&#1085;&#1086;\Neizvesten_-_minusovka_iz_Buratino.mp3" TargetMode="External"/><Relationship Id="rId1" Type="http://schemas.openxmlformats.org/officeDocument/2006/relationships/audio" Target="file:///C:\Users\&#1050;&#1089;&#1077;&#1085;&#1080;&#1103;\Desktop\&#1053;&#1054;&#1044;%20&#1041;&#1091;&#1088;&#1072;&#1090;&#1080;&#1085;&#1086;\&#1087;&#1086;&#1076;&#1083;&#1086;&#1078;&#1082;&#1072;-&#1089;&#1082;&#1072;&#1079;&#1086;&#1095;&#1085;&#1072;&#1103;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9;&#1077;&#1085;&#1080;&#1103;\Desktop\&#1053;&#1054;&#1044;%20&#1041;&#1091;&#1088;&#1072;&#1090;&#1080;&#1085;&#1086;\6_shum_vetra_-_6_SHum_vetra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9;&#1077;&#1085;&#1080;&#1103;\Desktop\&#1053;&#1054;&#1044;%20&#1041;&#1091;&#1088;&#1072;&#1090;&#1080;&#1085;&#1086;\3D_zvuk_-_Kvakane_lyagushek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9.gif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User\Desktop\0002064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19600"/>
            <a:ext cx="3468412" cy="2011679"/>
          </a:xfrm>
          <a:prstGeom prst="rect">
            <a:avLst/>
          </a:prstGeom>
          <a:noFill/>
        </p:spPr>
      </p:pic>
      <p:pic>
        <p:nvPicPr>
          <p:cNvPr id="6" name="soundtrack-вступительная-тема-усатый-ня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32129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6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8229600" cy="5102027"/>
          </a:xfrm>
        </p:spPr>
        <p:txBody>
          <a:bodyPr/>
          <a:lstStyle/>
          <a:p>
            <a:pPr algn="ctr" fontAlgn="base">
              <a:buNone/>
            </a:pPr>
            <a:r>
              <a:rPr lang="ru-RU" b="1" dirty="0" smtClean="0">
                <a:latin typeface="Monotype Corsiva" pitchFamily="66" charset="0"/>
              </a:rPr>
              <a:t>Вставь в замочек, поверни.</a:t>
            </a:r>
          </a:p>
          <a:p>
            <a:pPr algn="ctr" fontAlgn="base">
              <a:buNone/>
            </a:pPr>
            <a:r>
              <a:rPr lang="ru-RU" b="1" dirty="0" smtClean="0">
                <a:latin typeface="Monotype Corsiva" pitchFamily="66" charset="0"/>
              </a:rPr>
              <a:t>Дверь любую отопри</a:t>
            </a:r>
          </a:p>
          <a:p>
            <a:pPr algn="ctr" fontAlgn="base">
              <a:buNone/>
            </a:pPr>
            <a:r>
              <a:rPr lang="ru-RU" b="1" dirty="0" smtClean="0">
                <a:latin typeface="Monotype Corsiva" pitchFamily="66" charset="0"/>
              </a:rPr>
              <a:t>Ростом мал, но так могуч.</a:t>
            </a:r>
          </a:p>
          <a:p>
            <a:pPr algn="ctr" fontAlgn="base">
              <a:buNone/>
            </a:pPr>
            <a:r>
              <a:rPr lang="ru-RU" b="1" dirty="0" smtClean="0">
                <a:latin typeface="Monotype Corsiva" pitchFamily="66" charset="0"/>
              </a:rPr>
              <a:t>Называется он… </a:t>
            </a:r>
          </a:p>
          <a:p>
            <a:endParaRPr lang="ru-RU" dirty="0"/>
          </a:p>
        </p:txBody>
      </p:sp>
      <p:pic>
        <p:nvPicPr>
          <p:cNvPr id="4" name="Рисунок 3" descr="8c65BxMr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348880"/>
            <a:ext cx="3096344" cy="309634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83768" y="5085184"/>
          <a:ext cx="6077585" cy="1363075"/>
        </p:xfrm>
        <a:graphic>
          <a:graphicData uri="http://schemas.openxmlformats.org/drawingml/2006/table">
            <a:tbl>
              <a:tblPr/>
              <a:tblGrid>
                <a:gridCol w="1012825"/>
                <a:gridCol w="1012825"/>
                <a:gridCol w="1012825"/>
                <a:gridCol w="1012825"/>
                <a:gridCol w="1012825"/>
                <a:gridCol w="1013460"/>
              </a:tblGrid>
              <a:tr h="49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7740352" y="5733256"/>
            <a:ext cx="576064" cy="57378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Oval 1"/>
          <p:cNvSpPr>
            <a:spLocks noChangeArrowheads="1"/>
          </p:cNvSpPr>
          <p:nvPr/>
        </p:nvSpPr>
        <p:spPr bwMode="auto">
          <a:xfrm>
            <a:off x="2699792" y="5733256"/>
            <a:ext cx="648072" cy="576064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6732240" y="5733256"/>
            <a:ext cx="576064" cy="57378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5724128" y="5733256"/>
            <a:ext cx="576064" cy="576064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4716016" y="5733256"/>
            <a:ext cx="576064" cy="57378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3779912" y="5733256"/>
            <a:ext cx="576064" cy="576064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face-pain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772816"/>
            <a:ext cx="4460213" cy="4014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49" grpId="0" animBg="1"/>
      <p:bldP spid="2050" grpId="0" animBg="1"/>
      <p:bldP spid="2051" grpId="0" animBg="1"/>
      <p:bldP spid="2052" grpId="0" animBg="1"/>
      <p:bldP spid="20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avatar18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0"/>
            <a:ext cx="4169618" cy="4169618"/>
          </a:xfrm>
          <a:prstGeom prst="rect">
            <a:avLst/>
          </a:prstGeom>
        </p:spPr>
      </p:pic>
      <p:pic>
        <p:nvPicPr>
          <p:cNvPr id="5" name="Рисунок 4" descr="9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2924944"/>
            <a:ext cx="4248472" cy="3933056"/>
          </a:xfrm>
          <a:prstGeom prst="rect">
            <a:avLst/>
          </a:prstGeom>
        </p:spPr>
      </p:pic>
      <p:pic>
        <p:nvPicPr>
          <p:cNvPr id="6" name="Рисунок 5" descr="data-import-yml-101-67-11205322-c-774x7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636912"/>
            <a:ext cx="2905302" cy="2758911"/>
          </a:xfrm>
          <a:prstGeom prst="rect">
            <a:avLst/>
          </a:prstGeom>
        </p:spPr>
      </p:pic>
      <p:pic>
        <p:nvPicPr>
          <p:cNvPr id="7" name="Mocart_dlya_detej_-_Mocart_dlya_dete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23528" y="6093296"/>
            <a:ext cx="304800" cy="304800"/>
          </a:xfrm>
          <a:prstGeom prst="rect">
            <a:avLst/>
          </a:prstGeom>
        </p:spPr>
      </p:pic>
      <p:pic>
        <p:nvPicPr>
          <p:cNvPr id="8" name="Барабас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5364088" y="1268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623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prox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0"/>
            <a:ext cx="4810585" cy="6628941"/>
          </a:xfrm>
        </p:spPr>
      </p:pic>
      <p:pic>
        <p:nvPicPr>
          <p:cNvPr id="5" name="Buratino_-_Burati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55776" y="2348880"/>
            <a:ext cx="304800" cy="304800"/>
          </a:xfrm>
          <a:prstGeom prst="rect">
            <a:avLst/>
          </a:prstGeom>
        </p:spPr>
      </p:pic>
      <p:pic>
        <p:nvPicPr>
          <p:cNvPr id="6" name="Рисунок 5" descr="vatndis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221088"/>
            <a:ext cx="3384376" cy="240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TABndRq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7939" cy="6884829"/>
          </a:xfrm>
        </p:spPr>
      </p:pic>
      <p:pic>
        <p:nvPicPr>
          <p:cNvPr id="5" name="Рисунок 4" descr="556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429000"/>
            <a:ext cx="1010212" cy="464066"/>
          </a:xfrm>
          <a:prstGeom prst="rect">
            <a:avLst/>
          </a:prstGeom>
        </p:spPr>
      </p:pic>
      <p:pic>
        <p:nvPicPr>
          <p:cNvPr id="6" name="Рисунок 5" descr="556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924944"/>
            <a:ext cx="1010212" cy="464066"/>
          </a:xfrm>
          <a:prstGeom prst="rect">
            <a:avLst/>
          </a:prstGeom>
        </p:spPr>
      </p:pic>
      <p:pic>
        <p:nvPicPr>
          <p:cNvPr id="7" name="Рисунок 6" descr="556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933056"/>
            <a:ext cx="1010212" cy="464066"/>
          </a:xfrm>
          <a:prstGeom prst="rect">
            <a:avLst/>
          </a:prstGeom>
        </p:spPr>
      </p:pic>
      <p:pic>
        <p:nvPicPr>
          <p:cNvPr id="8" name="Рисунок 7" descr="556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636912"/>
            <a:ext cx="1010212" cy="464066"/>
          </a:xfrm>
          <a:prstGeom prst="rect">
            <a:avLst/>
          </a:prstGeom>
        </p:spPr>
      </p:pic>
      <p:pic>
        <p:nvPicPr>
          <p:cNvPr id="9" name="Рисунок 8" descr="556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492896"/>
            <a:ext cx="1010212" cy="464066"/>
          </a:xfrm>
          <a:prstGeom prst="rect">
            <a:avLst/>
          </a:prstGeom>
        </p:spPr>
      </p:pic>
      <p:pic>
        <p:nvPicPr>
          <p:cNvPr id="10" name="Рисунок 9" descr="556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132856"/>
            <a:ext cx="1010212" cy="464066"/>
          </a:xfrm>
          <a:prstGeom prst="rect">
            <a:avLst/>
          </a:prstGeom>
        </p:spPr>
      </p:pic>
      <p:pic>
        <p:nvPicPr>
          <p:cNvPr id="11" name="Рисунок 10" descr="556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772816"/>
            <a:ext cx="1010212" cy="464066"/>
          </a:xfrm>
          <a:prstGeom prst="rect">
            <a:avLst/>
          </a:prstGeom>
        </p:spPr>
      </p:pic>
      <p:pic>
        <p:nvPicPr>
          <p:cNvPr id="12" name="Рисунок 11" descr="556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365104"/>
            <a:ext cx="1010212" cy="464066"/>
          </a:xfrm>
          <a:prstGeom prst="rect">
            <a:avLst/>
          </a:prstGeom>
        </p:spPr>
      </p:pic>
      <p:pic>
        <p:nvPicPr>
          <p:cNvPr id="13" name="Рисунок 12" descr="556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501008"/>
            <a:ext cx="1010212" cy="464066"/>
          </a:xfrm>
          <a:prstGeom prst="rect">
            <a:avLst/>
          </a:prstGeom>
        </p:spPr>
      </p:pic>
      <p:pic>
        <p:nvPicPr>
          <p:cNvPr id="14" name="Рисунок 13" descr="556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852936"/>
            <a:ext cx="1010212" cy="464066"/>
          </a:xfrm>
          <a:prstGeom prst="rect">
            <a:avLst/>
          </a:prstGeom>
        </p:spPr>
      </p:pic>
      <p:pic>
        <p:nvPicPr>
          <p:cNvPr id="15" name="Рисунок 14" descr="556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492896"/>
            <a:ext cx="1010212" cy="464066"/>
          </a:xfrm>
          <a:prstGeom prst="rect">
            <a:avLst/>
          </a:prstGeom>
        </p:spPr>
      </p:pic>
      <p:pic>
        <p:nvPicPr>
          <p:cNvPr id="16" name="Рисунок 15" descr="556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916832"/>
            <a:ext cx="1010212" cy="464066"/>
          </a:xfrm>
          <a:prstGeom prst="rect">
            <a:avLst/>
          </a:prstGeom>
        </p:spPr>
      </p:pic>
      <p:pic>
        <p:nvPicPr>
          <p:cNvPr id="17" name="Рисунок 16" descr="no-translate-detected_318-5924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2204864"/>
            <a:ext cx="187220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320925502_teat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39752" cy="1024291"/>
          </a:xfrm>
          <a:prstGeom prst="rect">
            <a:avLst/>
          </a:prstGeom>
        </p:spPr>
      </p:pic>
      <p:pic>
        <p:nvPicPr>
          <p:cNvPr id="11" name="Рисунок 10" descr="1320925502_teat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2339752" cy="1024291"/>
          </a:xfrm>
          <a:prstGeom prst="rect">
            <a:avLst/>
          </a:prstGeom>
        </p:spPr>
      </p:pic>
      <p:pic>
        <p:nvPicPr>
          <p:cNvPr id="12" name="Рисунок 11" descr="1320925502_teat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2339752" cy="1024291"/>
          </a:xfrm>
          <a:prstGeom prst="rect">
            <a:avLst/>
          </a:prstGeom>
        </p:spPr>
      </p:pic>
      <p:pic>
        <p:nvPicPr>
          <p:cNvPr id="13" name="Рисунок 12" descr="1320925502_teat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2339752" cy="1024291"/>
          </a:xfrm>
          <a:prstGeom prst="rect">
            <a:avLst/>
          </a:prstGeom>
        </p:spPr>
      </p:pic>
      <p:pic>
        <p:nvPicPr>
          <p:cNvPr id="14" name="Рисунок 13" descr="1320925502_teat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2339752" cy="1024291"/>
          </a:xfrm>
          <a:prstGeom prst="rect">
            <a:avLst/>
          </a:prstGeom>
        </p:spPr>
      </p:pic>
      <p:pic>
        <p:nvPicPr>
          <p:cNvPr id="15" name="Рисунок 14" descr="1320925502_teat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1248"/>
            <a:ext cx="2339752" cy="1024291"/>
          </a:xfrm>
          <a:prstGeom prst="rect">
            <a:avLst/>
          </a:prstGeom>
        </p:spPr>
      </p:pic>
      <p:pic>
        <p:nvPicPr>
          <p:cNvPr id="16" name="Рисунок 15" descr="b-bilet002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1100" y="836712"/>
            <a:ext cx="2432900" cy="1178605"/>
          </a:xfrm>
          <a:prstGeom prst="rect">
            <a:avLst/>
          </a:prstGeom>
        </p:spPr>
      </p:pic>
      <p:pic>
        <p:nvPicPr>
          <p:cNvPr id="17" name="Рисунок 16" descr="b-bilet002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5013176"/>
            <a:ext cx="2432900" cy="1178605"/>
          </a:xfrm>
          <a:prstGeom prst="rect">
            <a:avLst/>
          </a:prstGeom>
        </p:spPr>
      </p:pic>
      <p:pic>
        <p:nvPicPr>
          <p:cNvPr id="18" name="Рисунок 17" descr="b-bilet002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140968"/>
            <a:ext cx="2432900" cy="1178605"/>
          </a:xfrm>
          <a:prstGeom prst="rect">
            <a:avLst/>
          </a:prstGeom>
        </p:spPr>
      </p:pic>
      <p:pic>
        <p:nvPicPr>
          <p:cNvPr id="19" name="Рисунок 18" descr="b-bilet002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2432900" cy="1178605"/>
          </a:xfrm>
          <a:prstGeom prst="rect">
            <a:avLst/>
          </a:prstGeom>
        </p:spPr>
      </p:pic>
      <p:pic>
        <p:nvPicPr>
          <p:cNvPr id="20" name="Рисунок 19" descr="b-bilet002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556792"/>
            <a:ext cx="2432900" cy="1178605"/>
          </a:xfrm>
          <a:prstGeom prst="rect">
            <a:avLst/>
          </a:prstGeom>
        </p:spPr>
      </p:pic>
      <p:pic>
        <p:nvPicPr>
          <p:cNvPr id="21" name="Рисунок 20" descr="b-bilet002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1100" y="2420888"/>
            <a:ext cx="2432900" cy="1178605"/>
          </a:xfrm>
          <a:prstGeom prst="rect">
            <a:avLst/>
          </a:prstGeom>
        </p:spPr>
      </p:pic>
      <p:pic>
        <p:nvPicPr>
          <p:cNvPr id="22" name="Рисунок 21" descr="b-bilet002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1100" y="4005064"/>
            <a:ext cx="2432900" cy="1178605"/>
          </a:xfrm>
          <a:prstGeom prst="rect">
            <a:avLst/>
          </a:prstGeom>
        </p:spPr>
      </p:pic>
      <p:pic>
        <p:nvPicPr>
          <p:cNvPr id="23" name="Рисунок 22" descr="b-bilet002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1100" y="5517232"/>
            <a:ext cx="2432900" cy="1178605"/>
          </a:xfrm>
          <a:prstGeom prst="rect">
            <a:avLst/>
          </a:prstGeom>
        </p:spPr>
      </p:pic>
      <p:pic>
        <p:nvPicPr>
          <p:cNvPr id="24" name="Рисунок 23" descr="no-translate-detected_318-5949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2132856"/>
            <a:ext cx="1757189" cy="1757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8f71d_b6bdf0bf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2486025" cy="3381375"/>
          </a:xfrm>
        </p:spPr>
      </p:pic>
      <p:pic>
        <p:nvPicPr>
          <p:cNvPr id="5" name="Рисунок 4" descr="7c95b3_693a142b8767b567f3bea40d90dab0c8.png_srz_440_475_85_22_0.50_1.20_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0"/>
            <a:ext cx="4191000" cy="4524375"/>
          </a:xfrm>
          <a:prstGeom prst="rect">
            <a:avLst/>
          </a:prstGeom>
        </p:spPr>
      </p:pic>
      <p:pic>
        <p:nvPicPr>
          <p:cNvPr id="6" name="Рисунок 5" descr="img-3688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581128"/>
            <a:ext cx="792088" cy="792088"/>
          </a:xfrm>
          <a:prstGeom prst="rect">
            <a:avLst/>
          </a:prstGeom>
        </p:spPr>
      </p:pic>
      <p:pic>
        <p:nvPicPr>
          <p:cNvPr id="7" name="Рисунок 6" descr="img-3688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581128"/>
            <a:ext cx="792088" cy="792088"/>
          </a:xfrm>
          <a:prstGeom prst="rect">
            <a:avLst/>
          </a:prstGeom>
        </p:spPr>
      </p:pic>
      <p:pic>
        <p:nvPicPr>
          <p:cNvPr id="8" name="Рисунок 7" descr="img-3688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5445224"/>
            <a:ext cx="792088" cy="792088"/>
          </a:xfrm>
          <a:prstGeom prst="rect">
            <a:avLst/>
          </a:prstGeom>
        </p:spPr>
      </p:pic>
      <p:pic>
        <p:nvPicPr>
          <p:cNvPr id="9" name="Рисунок 8" descr="img-3688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45224"/>
            <a:ext cx="792088" cy="792088"/>
          </a:xfrm>
          <a:prstGeom prst="rect">
            <a:avLst/>
          </a:prstGeom>
        </p:spPr>
      </p:pic>
      <p:pic>
        <p:nvPicPr>
          <p:cNvPr id="10" name="Рисунок 9" descr="img-3688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5445224"/>
            <a:ext cx="792088" cy="792088"/>
          </a:xfrm>
          <a:prstGeom prst="rect">
            <a:avLst/>
          </a:prstGeom>
        </p:spPr>
      </p:pic>
      <p:pic>
        <p:nvPicPr>
          <p:cNvPr id="11" name="Рисунок 10" descr="img-3688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5373216"/>
            <a:ext cx="792088" cy="792088"/>
          </a:xfrm>
          <a:prstGeom prst="rect">
            <a:avLst/>
          </a:prstGeom>
        </p:spPr>
      </p:pic>
      <p:pic>
        <p:nvPicPr>
          <p:cNvPr id="12" name="Рисунок 11" descr="img-3688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373216"/>
            <a:ext cx="792088" cy="792088"/>
          </a:xfrm>
          <a:prstGeom prst="rect">
            <a:avLst/>
          </a:prstGeom>
        </p:spPr>
      </p:pic>
      <p:pic>
        <p:nvPicPr>
          <p:cNvPr id="13" name="Рисунок 12" descr="img-3688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4581128"/>
            <a:ext cx="792088" cy="792088"/>
          </a:xfrm>
          <a:prstGeom prst="rect">
            <a:avLst/>
          </a:prstGeom>
        </p:spPr>
      </p:pic>
      <p:pic>
        <p:nvPicPr>
          <p:cNvPr id="14" name="Рисунок 13" descr="img-3688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4581128"/>
            <a:ext cx="792088" cy="792088"/>
          </a:xfrm>
          <a:prstGeom prst="rect">
            <a:avLst/>
          </a:prstGeom>
        </p:spPr>
      </p:pic>
      <p:pic>
        <p:nvPicPr>
          <p:cNvPr id="15" name="Рисунок 14" descr="img-3688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4581128"/>
            <a:ext cx="792088" cy="792088"/>
          </a:xfrm>
          <a:prstGeom prst="rect">
            <a:avLst/>
          </a:prstGeom>
        </p:spPr>
      </p:pic>
      <p:pic>
        <p:nvPicPr>
          <p:cNvPr id="16" name="Рисунок 15" descr="no-translate-detected_318-5906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908720"/>
            <a:ext cx="1973213" cy="1973213"/>
          </a:xfrm>
          <a:prstGeom prst="rect">
            <a:avLst/>
          </a:prstGeom>
        </p:spPr>
      </p:pic>
      <p:pic>
        <p:nvPicPr>
          <p:cNvPr id="17" name="Рисунок 16" descr="d64d582a138a0bb0159ead699003132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492896"/>
            <a:ext cx="2014397" cy="2404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titled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-590003"/>
            <a:ext cx="4968552" cy="7448003"/>
          </a:xfrm>
        </p:spPr>
      </p:pic>
      <p:pic>
        <p:nvPicPr>
          <p:cNvPr id="5" name="Рисунок 4" descr="Graficheskiy-diktant-klyuch_6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4542"/>
            <a:ext cx="4132816" cy="2783458"/>
          </a:xfrm>
          <a:prstGeom prst="rect">
            <a:avLst/>
          </a:prstGeom>
        </p:spPr>
      </p:pic>
      <p:pic>
        <p:nvPicPr>
          <p:cNvPr id="7" name="Барабас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lakat_karabas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23018"/>
            <a:ext cx="6834982" cy="6834982"/>
          </a:xfrm>
        </p:spPr>
      </p:pic>
      <p:pic>
        <p:nvPicPr>
          <p:cNvPr id="3" name="Барабас 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08104" y="30689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64472058_d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0"/>
            <a:ext cx="6610300" cy="6798568"/>
          </a:xfrm>
          <a:prstGeom prst="rect">
            <a:avLst/>
          </a:prstGeom>
        </p:spPr>
      </p:pic>
      <p:pic>
        <p:nvPicPr>
          <p:cNvPr id="5" name="skrip_dveri_-_skrip_dveri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372200" y="37170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URATIN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836712"/>
            <a:ext cx="3600000" cy="5401524"/>
          </a:xfrm>
          <a:prstGeom prst="rect">
            <a:avLst/>
          </a:prstGeom>
        </p:spPr>
      </p:pic>
      <p:pic>
        <p:nvPicPr>
          <p:cNvPr id="6" name="Гримёр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2852936"/>
            <a:ext cx="304800" cy="304800"/>
          </a:xfrm>
          <a:prstGeom prst="rect">
            <a:avLst/>
          </a:prstGeom>
        </p:spPr>
      </p:pic>
      <p:pic>
        <p:nvPicPr>
          <p:cNvPr id="7" name="Буратино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51520" y="6381328"/>
            <a:ext cx="304800" cy="3048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.io.ua/img_aa/medium/3068/80/3068803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340768"/>
            <a:ext cx="3816593" cy="4307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2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5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4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na_vhodyacshie_zvonki_-_kachajte-57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27984" y="27809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8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LISMAN_detskaya_pesenka_-_Veselaya_pesenka_Muzyka_Aleksandr_Ermolov_Slova_Vadim_Boris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340768"/>
            <a:ext cx="304800" cy="304800"/>
          </a:xfrm>
          <a:prstGeom prst="rect">
            <a:avLst/>
          </a:prstGeom>
        </p:spPr>
      </p:pic>
      <p:pic>
        <p:nvPicPr>
          <p:cNvPr id="1026" name="Picture 2" descr="http://www.playcast.ru/uploads/2016/12/14/20888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84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3516247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394582" cy="6473625"/>
          </a:xfrm>
        </p:spPr>
      </p:pic>
      <p:pic>
        <p:nvPicPr>
          <p:cNvPr id="3" name="Буратино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Профессия «ГРИМЁР»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face-painter-for-h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720056"/>
            <a:ext cx="66675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rush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980728"/>
            <a:ext cx="2016224" cy="2873120"/>
          </a:xfrm>
        </p:spPr>
      </p:pic>
      <p:pic>
        <p:nvPicPr>
          <p:cNvPr id="5" name="Рисунок 4" descr="d64d582a138a0bb0159ead699003132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852936"/>
            <a:ext cx="1864349" cy="2225567"/>
          </a:xfrm>
          <a:prstGeom prst="rect">
            <a:avLst/>
          </a:prstGeom>
        </p:spPr>
      </p:pic>
      <p:pic>
        <p:nvPicPr>
          <p:cNvPr id="6" name="Рисунок 5" descr="data-import-yml-101-67-11205322-c-774x73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260648"/>
            <a:ext cx="4536504" cy="4307920"/>
          </a:xfrm>
          <a:prstGeom prst="rect">
            <a:avLst/>
          </a:prstGeom>
        </p:spPr>
      </p:pic>
      <p:pic>
        <p:nvPicPr>
          <p:cNvPr id="7" name="Рисунок 6" descr="vatndis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4581128"/>
            <a:ext cx="2539353" cy="1805503"/>
          </a:xfrm>
          <a:prstGeom prst="rect">
            <a:avLst/>
          </a:prstGeom>
        </p:spPr>
      </p:pic>
      <p:pic>
        <p:nvPicPr>
          <p:cNvPr id="8" name="Рисунок 7" descr="palitra-dlya-risovaniya-stamm-ovalnaya-10-otdelenij-plastik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3933056"/>
            <a:ext cx="2088232" cy="2249147"/>
          </a:xfrm>
          <a:prstGeom prst="rect">
            <a:avLst/>
          </a:prstGeom>
        </p:spPr>
      </p:pic>
      <p:pic>
        <p:nvPicPr>
          <p:cNvPr id="9" name="Рисунок 8" descr="0cd5826ba86fc76b2d1a689c7dc457a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520773" cy="1681336"/>
          </a:xfrm>
          <a:prstGeom prst="rect">
            <a:avLst/>
          </a:prstGeom>
        </p:spPr>
      </p:pic>
      <p:pic>
        <p:nvPicPr>
          <p:cNvPr id="10" name="Рисунок 9" descr="iGNYQ3PXS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-315416"/>
            <a:ext cx="3212976" cy="3212976"/>
          </a:xfrm>
          <a:prstGeom prst="rect">
            <a:avLst/>
          </a:prstGeom>
        </p:spPr>
      </p:pic>
      <p:pic>
        <p:nvPicPr>
          <p:cNvPr id="12" name="Рисунок 11" descr="cartoon-hammer-clipart-4.jp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00192" y="4693094"/>
            <a:ext cx="2088232" cy="2164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казочные фоны скачать, Сказочные фоны скачать бесплатно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114" y="0"/>
            <a:ext cx="9163114" cy="6858000"/>
          </a:xfrm>
          <a:prstGeom prst="rect">
            <a:avLst/>
          </a:prstGeom>
          <a:noFill/>
        </p:spPr>
      </p:pic>
      <p:pic>
        <p:nvPicPr>
          <p:cNvPr id="6" name="Рисунок 5" descr="vgv8zvce4ixi-karabas-barabas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276872"/>
            <a:ext cx="2787774" cy="3717032"/>
          </a:xfrm>
          <a:prstGeom prst="rect">
            <a:avLst/>
          </a:prstGeom>
        </p:spPr>
      </p:pic>
      <p:pic>
        <p:nvPicPr>
          <p:cNvPr id="10" name="подложка-сказоч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043608" y="5157192"/>
            <a:ext cx="304800" cy="304800"/>
          </a:xfrm>
          <a:prstGeom prst="rect">
            <a:avLst/>
          </a:prstGeom>
        </p:spPr>
      </p:pic>
      <p:pic>
        <p:nvPicPr>
          <p:cNvPr id="11" name="Neizvesten_-_minusovka_iz_Buratin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8460432" y="5301208"/>
            <a:ext cx="304800" cy="304800"/>
          </a:xfrm>
          <a:prstGeom prst="rect">
            <a:avLst/>
          </a:prstGeom>
        </p:spPr>
      </p:pic>
      <p:pic>
        <p:nvPicPr>
          <p:cNvPr id="7" name="Карабас 1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251520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83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1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RTABndRqc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  <p:pic>
        <p:nvPicPr>
          <p:cNvPr id="6" name="Рисунок 5" descr="front-img_kak-narisovat-LUNTIK-PIYAVKU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2420888"/>
            <a:ext cx="504056" cy="574438"/>
          </a:xfrm>
          <a:prstGeom prst="rect">
            <a:avLst/>
          </a:prstGeom>
        </p:spPr>
      </p:pic>
      <p:pic>
        <p:nvPicPr>
          <p:cNvPr id="7" name="Рисунок 6" descr="front-img_kak-narisovat-LUNTIK-PIYAVKU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1772816"/>
            <a:ext cx="504056" cy="574438"/>
          </a:xfrm>
          <a:prstGeom prst="rect">
            <a:avLst/>
          </a:prstGeom>
        </p:spPr>
      </p:pic>
      <p:pic>
        <p:nvPicPr>
          <p:cNvPr id="8" name="Рисунок 7" descr="front-img_kak-narisovat-LUNTIK-PIYAVKU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3501008"/>
            <a:ext cx="504056" cy="574438"/>
          </a:xfrm>
          <a:prstGeom prst="rect">
            <a:avLst/>
          </a:prstGeom>
        </p:spPr>
      </p:pic>
      <p:pic>
        <p:nvPicPr>
          <p:cNvPr id="9" name="Рисунок 8" descr="front-img_kak-narisovat-LUNTIK-PIYAVKU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2996952"/>
            <a:ext cx="504056" cy="574438"/>
          </a:xfrm>
          <a:prstGeom prst="rect">
            <a:avLst/>
          </a:prstGeom>
        </p:spPr>
      </p:pic>
      <p:pic>
        <p:nvPicPr>
          <p:cNvPr id="10" name="Рисунок 9" descr="front-img_kak-narisovat-LUNTIK-PIYAVKU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2852936"/>
            <a:ext cx="504056" cy="574438"/>
          </a:xfrm>
          <a:prstGeom prst="rect">
            <a:avLst/>
          </a:prstGeom>
        </p:spPr>
      </p:pic>
      <p:pic>
        <p:nvPicPr>
          <p:cNvPr id="11" name="Рисунок 10" descr="front-img_kak-narisovat-LUNTIK-PIYAVKU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3501008"/>
            <a:ext cx="504056" cy="574438"/>
          </a:xfrm>
          <a:prstGeom prst="rect">
            <a:avLst/>
          </a:prstGeom>
        </p:spPr>
      </p:pic>
      <p:pic>
        <p:nvPicPr>
          <p:cNvPr id="12" name="Рисунок 11" descr="front-img_kak-narisovat-LUNTIK-PIYAVKU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4293096"/>
            <a:ext cx="504056" cy="574438"/>
          </a:xfrm>
          <a:prstGeom prst="rect">
            <a:avLst/>
          </a:prstGeom>
        </p:spPr>
      </p:pic>
      <p:pic>
        <p:nvPicPr>
          <p:cNvPr id="13" name="Рисунок 12" descr="front-img_kak-narisovat-LUNTIK-PIYAVKU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2564904"/>
            <a:ext cx="504056" cy="574438"/>
          </a:xfrm>
          <a:prstGeom prst="rect">
            <a:avLst/>
          </a:prstGeom>
        </p:spPr>
      </p:pic>
      <p:pic>
        <p:nvPicPr>
          <p:cNvPr id="14" name="Рисунок 13" descr="front-img_kak-narisovat-LUNTIK-PIYAVKU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2852936"/>
            <a:ext cx="504056" cy="574438"/>
          </a:xfrm>
          <a:prstGeom prst="rect">
            <a:avLst/>
          </a:prstGeom>
        </p:spPr>
      </p:pic>
      <p:pic>
        <p:nvPicPr>
          <p:cNvPr id="15" name="Рисунок 14" descr="front-img_kak-narisovat-LUNTIK-PIYAVKU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1916832"/>
            <a:ext cx="504056" cy="5744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87824" y="5517232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10-4=6</a:t>
            </a:r>
            <a:endParaRPr lang="ru-RU" sz="8000" b="1" dirty="0"/>
          </a:p>
        </p:txBody>
      </p:sp>
      <p:pic>
        <p:nvPicPr>
          <p:cNvPr id="18" name="6_shum_vetra_-_6_SHum_vet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32100_stock-vector-jungle-with-pon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Kuvshinka_Darlon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4869160"/>
            <a:ext cx="857672" cy="645398"/>
          </a:xfrm>
          <a:prstGeom prst="rect">
            <a:avLst/>
          </a:prstGeom>
        </p:spPr>
      </p:pic>
      <p:pic>
        <p:nvPicPr>
          <p:cNvPr id="6" name="Рисунок 5" descr="Kuvshinka_Darlon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4653136"/>
            <a:ext cx="857672" cy="645398"/>
          </a:xfrm>
          <a:prstGeom prst="rect">
            <a:avLst/>
          </a:prstGeom>
        </p:spPr>
      </p:pic>
      <p:pic>
        <p:nvPicPr>
          <p:cNvPr id="7" name="Рисунок 6" descr="Kuvshinka_Darlon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3933056"/>
            <a:ext cx="857672" cy="645398"/>
          </a:xfrm>
          <a:prstGeom prst="rect">
            <a:avLst/>
          </a:prstGeom>
        </p:spPr>
      </p:pic>
      <p:pic>
        <p:nvPicPr>
          <p:cNvPr id="8" name="Рисунок 7" descr="Kuvshinka_Darlon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5589240"/>
            <a:ext cx="857672" cy="645398"/>
          </a:xfrm>
          <a:prstGeom prst="rect">
            <a:avLst/>
          </a:prstGeom>
        </p:spPr>
      </p:pic>
      <p:pic>
        <p:nvPicPr>
          <p:cNvPr id="9" name="Рисунок 8" descr="Kuvshinka_Darlon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6212602"/>
            <a:ext cx="857672" cy="645398"/>
          </a:xfrm>
          <a:prstGeom prst="rect">
            <a:avLst/>
          </a:prstGeom>
        </p:spPr>
      </p:pic>
      <p:pic>
        <p:nvPicPr>
          <p:cNvPr id="10" name="Рисунок 9" descr="Kuvshinka_Darlon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5589240"/>
            <a:ext cx="857672" cy="645398"/>
          </a:xfrm>
          <a:prstGeom prst="rect">
            <a:avLst/>
          </a:prstGeom>
        </p:spPr>
      </p:pic>
      <p:pic>
        <p:nvPicPr>
          <p:cNvPr id="11" name="Рисунок 10" descr="Kuvshinka_Darlon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4653136"/>
            <a:ext cx="857672" cy="645398"/>
          </a:xfrm>
          <a:prstGeom prst="rect">
            <a:avLst/>
          </a:prstGeom>
        </p:spPr>
      </p:pic>
      <p:pic>
        <p:nvPicPr>
          <p:cNvPr id="12" name="Рисунок 11" descr="Kuvshinka_Darlon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3068960"/>
            <a:ext cx="857672" cy="6453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87824" y="5411450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5+3=8</a:t>
            </a:r>
            <a:endParaRPr lang="ru-RU" sz="8800" dirty="0"/>
          </a:p>
        </p:txBody>
      </p:sp>
      <p:pic>
        <p:nvPicPr>
          <p:cNvPr id="14" name="Рисунок 13" descr="brus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76672"/>
            <a:ext cx="2376264" cy="3386176"/>
          </a:xfrm>
          <a:prstGeom prst="rect">
            <a:avLst/>
          </a:prstGeom>
        </p:spPr>
      </p:pic>
      <p:pic>
        <p:nvPicPr>
          <p:cNvPr id="15" name="3D_zvuk_-_Kvakane_lyagushe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76256" y="31409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400" b="1" dirty="0" smtClean="0">
                <a:latin typeface="Monotype Corsiva" pitchFamily="66" charset="0"/>
              </a:rPr>
              <a:t>Сколько ушей у двух ежей?</a:t>
            </a:r>
            <a:br>
              <a:rPr lang="ru-RU" sz="3400" b="1" dirty="0" smtClean="0">
                <a:latin typeface="Monotype Corsiva" pitchFamily="66" charset="0"/>
              </a:rPr>
            </a:br>
            <a:r>
              <a:rPr lang="ru-RU" sz="3400" b="1" dirty="0" smtClean="0">
                <a:latin typeface="Monotype Corsiva" pitchFamily="66" charset="0"/>
              </a:rPr>
              <a:t>Сколько хвостов у четырех котов?</a:t>
            </a:r>
            <a:br>
              <a:rPr lang="ru-RU" sz="3400" b="1" dirty="0" smtClean="0">
                <a:latin typeface="Monotype Corsiva" pitchFamily="66" charset="0"/>
              </a:rPr>
            </a:br>
            <a:r>
              <a:rPr lang="ru-RU" sz="3400" b="1" dirty="0" smtClean="0">
                <a:latin typeface="Monotype Corsiva" pitchFamily="66" charset="0"/>
              </a:rPr>
              <a:t>Сколько носов у трех слонов?</a:t>
            </a:r>
            <a:br>
              <a:rPr lang="ru-RU" sz="3400" b="1" dirty="0" smtClean="0">
                <a:latin typeface="Monotype Corsiva" pitchFamily="66" charset="0"/>
              </a:rPr>
            </a:br>
            <a:r>
              <a:rPr lang="ru-RU" sz="3400" b="1" dirty="0" smtClean="0">
                <a:latin typeface="Monotype Corsiva" pitchFamily="66" charset="0"/>
              </a:rPr>
              <a:t>Сколько лап у двух медвежат?</a:t>
            </a:r>
            <a:br>
              <a:rPr lang="ru-RU" sz="3400" b="1" dirty="0" smtClean="0">
                <a:latin typeface="Monotype Corsiva" pitchFamily="66" charset="0"/>
              </a:rPr>
            </a:br>
            <a:r>
              <a:rPr lang="ru-RU" sz="3400" b="1" dirty="0" smtClean="0">
                <a:latin typeface="Monotype Corsiva" pitchFamily="66" charset="0"/>
              </a:rPr>
              <a:t>Сколько рогов у двух коров?</a:t>
            </a:r>
            <a:br>
              <a:rPr lang="ru-RU" sz="3400" b="1" dirty="0" smtClean="0">
                <a:latin typeface="Monotype Corsiva" pitchFamily="66" charset="0"/>
              </a:rPr>
            </a:br>
            <a:r>
              <a:rPr lang="ru-RU" sz="3400" b="1" dirty="0" smtClean="0">
                <a:latin typeface="Monotype Corsiva" pitchFamily="66" charset="0"/>
              </a:rPr>
              <a:t>Сколько ушей у трех мышей?</a:t>
            </a:r>
            <a:br>
              <a:rPr lang="ru-RU" sz="3400" b="1" dirty="0" smtClean="0">
                <a:latin typeface="Monotype Corsiva" pitchFamily="66" charset="0"/>
              </a:rPr>
            </a:br>
            <a:r>
              <a:rPr lang="ru-RU" sz="3400" b="1" dirty="0" smtClean="0">
                <a:latin typeface="Monotype Corsiva" pitchFamily="66" charset="0"/>
              </a:rPr>
              <a:t>Сколько орехов в пустом стакане?</a:t>
            </a:r>
            <a:br>
              <a:rPr lang="ru-RU" sz="3400" b="1" dirty="0" smtClean="0">
                <a:latin typeface="Monotype Corsiva" pitchFamily="66" charset="0"/>
              </a:rPr>
            </a:br>
            <a:r>
              <a:rPr lang="ru-RU" sz="3400" b="1" dirty="0" smtClean="0">
                <a:latin typeface="Monotype Corsiva" pitchFamily="66" charset="0"/>
              </a:rPr>
              <a:t>Сколько углов у круга?</a:t>
            </a:r>
            <a:br>
              <a:rPr lang="ru-RU" sz="3400" b="1" dirty="0" smtClean="0">
                <a:latin typeface="Monotype Corsiva" pitchFamily="66" charset="0"/>
              </a:rPr>
            </a:br>
            <a:r>
              <a:rPr lang="ru-RU" sz="3400" b="1" dirty="0" smtClean="0">
                <a:latin typeface="Monotype Corsiva" pitchFamily="66" charset="0"/>
              </a:rPr>
              <a:t>На какое дерево садиться ворона во время дождя?</a:t>
            </a:r>
            <a:br>
              <a:rPr lang="ru-RU" sz="3400" b="1" dirty="0" smtClean="0">
                <a:latin typeface="Monotype Corsiva" pitchFamily="66" charset="0"/>
              </a:rPr>
            </a:br>
            <a:r>
              <a:rPr lang="ru-RU" sz="3400" b="1" dirty="0" smtClean="0">
                <a:latin typeface="Monotype Corsiva" pitchFamily="66" charset="0"/>
              </a:rPr>
              <a:t>Сколько звезд на небе днем?</a:t>
            </a:r>
            <a:br>
              <a:rPr lang="ru-RU" sz="3400" b="1" dirty="0" smtClean="0">
                <a:latin typeface="Monotype Corsiva" pitchFamily="66" charset="0"/>
              </a:rPr>
            </a:br>
            <a:r>
              <a:rPr lang="ru-RU" sz="3400" b="1" dirty="0" smtClean="0">
                <a:latin typeface="Monotype Corsiva" pitchFamily="66" charset="0"/>
              </a:rPr>
              <a:t>Какой день наступит после среды?</a:t>
            </a:r>
            <a:br>
              <a:rPr lang="ru-RU" sz="3400" b="1" dirty="0" smtClean="0">
                <a:latin typeface="Monotype Corsiva" pitchFamily="66" charset="0"/>
              </a:rPr>
            </a:br>
            <a:r>
              <a:rPr lang="ru-RU" sz="3400" b="1" dirty="0" smtClean="0">
                <a:latin typeface="Monotype Corsiva" pitchFamily="66" charset="0"/>
              </a:rPr>
              <a:t>Какой день перед вторником?</a:t>
            </a:r>
          </a:p>
          <a:p>
            <a:endParaRPr lang="ru-RU" dirty="0"/>
          </a:p>
        </p:txBody>
      </p:sp>
      <p:pic>
        <p:nvPicPr>
          <p:cNvPr id="4" name="Рисунок 3" descr="palitra-dlya-risovaniya-stamm-ovalnaya-10-otdelenij-plast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052736"/>
            <a:ext cx="2395860" cy="258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38</Words>
  <Application>Microsoft Office PowerPoint</Application>
  <PresentationFormat>Экран (4:3)</PresentationFormat>
  <Paragraphs>14</Paragraphs>
  <Slides>20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Профессия «ГРИМЁР»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</dc:creator>
  <cp:lastModifiedBy>Ксения</cp:lastModifiedBy>
  <cp:revision>32</cp:revision>
  <dcterms:created xsi:type="dcterms:W3CDTF">2018-04-19T13:28:16Z</dcterms:created>
  <dcterms:modified xsi:type="dcterms:W3CDTF">2018-04-24T17:19:30Z</dcterms:modified>
</cp:coreProperties>
</file>