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95" r:id="rId6"/>
    <p:sldId id="258" r:id="rId7"/>
    <p:sldId id="272" r:id="rId8"/>
    <p:sldId id="273" r:id="rId9"/>
    <p:sldId id="274" r:id="rId10"/>
    <p:sldId id="289" r:id="rId11"/>
    <p:sldId id="259" r:id="rId12"/>
    <p:sldId id="277" r:id="rId13"/>
    <p:sldId id="260" r:id="rId14"/>
    <p:sldId id="290" r:id="rId15"/>
    <p:sldId id="262" r:id="rId16"/>
    <p:sldId id="263" r:id="rId17"/>
    <p:sldId id="264" r:id="rId18"/>
    <p:sldId id="278" r:id="rId19"/>
    <p:sldId id="292" r:id="rId20"/>
    <p:sldId id="291" r:id="rId21"/>
    <p:sldId id="293" r:id="rId22"/>
    <p:sldId id="294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>
      <p:cViewPr varScale="1">
        <p:scale>
          <a:sx n="69" d="100"/>
          <a:sy n="69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7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8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1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1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33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2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9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0741-5AF2-4906-9F52-6A0A4DD25B7C}" type="datetimeFigureOut">
              <a:rPr lang="ru-RU" smtClean="0"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3CB93-5FEF-4E5D-9DE5-EC5A407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В гостях у сказки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301208"/>
            <a:ext cx="6512768" cy="119898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Вечер развлечений для детей старшего дошкольного возраста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844824"/>
            <a:ext cx="4120305" cy="315669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628800"/>
            <a:ext cx="4311360" cy="3372714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94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А теперь давайте немного отдохнём, разомнём наши пальчики и вспомним  какие мы знаем сказки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Autofit/>
          </a:bodyPr>
          <a:lstStyle/>
          <a:p>
            <a:r>
              <a:rPr lang="ru-RU" sz="1800" b="1" i="1" dirty="0"/>
              <a:t>Пальчиковая гимнастика "Любимые сказки"</a:t>
            </a:r>
          </a:p>
          <a:p>
            <a:pPr lvl="2"/>
            <a:r>
              <a:rPr lang="ru-RU" sz="800" dirty="0"/>
              <a:t> </a:t>
            </a:r>
          </a:p>
          <a:p>
            <a:r>
              <a:rPr lang="ru-RU" sz="1600" dirty="0"/>
              <a:t>(Дети поочередно загибают пальчики. На последнюю строчку хлопают в ладоши.)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Будем пальчики считать,</a:t>
            </a:r>
          </a:p>
          <a:p>
            <a:r>
              <a:rPr lang="ru-RU" sz="1600" dirty="0"/>
              <a:t> Будем сказки называть</a:t>
            </a:r>
          </a:p>
          <a:p>
            <a:r>
              <a:rPr lang="ru-RU" sz="1600" dirty="0"/>
              <a:t> Рукавичка, Теремок,</a:t>
            </a:r>
          </a:p>
          <a:p>
            <a:r>
              <a:rPr lang="ru-RU" sz="1600" dirty="0"/>
              <a:t> Колобок - румяный бок.</a:t>
            </a:r>
          </a:p>
          <a:p>
            <a:r>
              <a:rPr lang="ru-RU" sz="1600" dirty="0"/>
              <a:t> Василиса есть краса,</a:t>
            </a:r>
          </a:p>
          <a:p>
            <a:r>
              <a:rPr lang="ru-RU" sz="1600" dirty="0"/>
              <a:t> Три медведя, Волк - Лиса.</a:t>
            </a:r>
          </a:p>
          <a:p>
            <a:r>
              <a:rPr lang="ru-RU" sz="1600" dirty="0"/>
              <a:t> Не забудем Сивку-Бурку,</a:t>
            </a:r>
          </a:p>
          <a:p>
            <a:r>
              <a:rPr lang="ru-RU" sz="1600" dirty="0"/>
              <a:t> Нашу вещую каурку.</a:t>
            </a:r>
          </a:p>
          <a:p>
            <a:r>
              <a:rPr lang="ru-RU" sz="1600" dirty="0"/>
              <a:t> Про жар-птицу сказку знаем,</a:t>
            </a:r>
          </a:p>
          <a:p>
            <a:r>
              <a:rPr lang="ru-RU" sz="1600" dirty="0"/>
              <a:t> Репку мы не забываем</a:t>
            </a:r>
          </a:p>
          <a:p>
            <a:r>
              <a:rPr lang="ru-RU" sz="1600" dirty="0"/>
              <a:t> Знаем Волка и козлят.</a:t>
            </a:r>
          </a:p>
          <a:p>
            <a:r>
              <a:rPr lang="ru-RU" sz="1600" dirty="0"/>
              <a:t> Этим сказкам каждый рад.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84984"/>
            <a:ext cx="3312368" cy="2771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849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Первый конкурс: отгадай название сказки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Сивка- …….</a:t>
            </a:r>
          </a:p>
          <a:p>
            <a:r>
              <a:rPr lang="ru-RU" dirty="0" smtClean="0"/>
              <a:t>По щучьему ……</a:t>
            </a:r>
          </a:p>
          <a:p>
            <a:r>
              <a:rPr lang="ru-RU" dirty="0" smtClean="0"/>
              <a:t>Гуси- ……</a:t>
            </a:r>
          </a:p>
          <a:p>
            <a:r>
              <a:rPr lang="ru-RU" dirty="0" smtClean="0"/>
              <a:t>Крошечка- ……</a:t>
            </a:r>
          </a:p>
          <a:p>
            <a:r>
              <a:rPr lang="ru-RU" dirty="0" err="1" smtClean="0"/>
              <a:t>Заюшкина</a:t>
            </a:r>
            <a:r>
              <a:rPr lang="ru-RU" dirty="0" smtClean="0"/>
              <a:t>  …..</a:t>
            </a:r>
          </a:p>
          <a:p>
            <a:r>
              <a:rPr lang="ru-RU" dirty="0" smtClean="0"/>
              <a:t>Волк и …..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340768"/>
            <a:ext cx="1778889" cy="1656184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1340768"/>
            <a:ext cx="2140132" cy="158417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12977"/>
            <a:ext cx="1865242" cy="144016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942" y="3089424"/>
            <a:ext cx="1656730" cy="168726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80104"/>
            <a:ext cx="1944216" cy="185123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71" y="4841027"/>
            <a:ext cx="1530717" cy="172475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75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Следующий конкурс: волшебные предметы-помощники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Сейчас я палочкой взмахну, слова особые скажу, и станут волшебными эти предметы, а вы на вопросы дадите ответы.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240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К</a:t>
            </a:r>
            <a:r>
              <a:rPr lang="ru-RU" sz="3600" dirty="0" smtClean="0"/>
              <a:t>онкурс : волшебные предметы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Сапоги-……</a:t>
            </a:r>
          </a:p>
          <a:p>
            <a:r>
              <a:rPr lang="ru-RU" dirty="0" smtClean="0"/>
              <a:t>Шапка- ……</a:t>
            </a:r>
          </a:p>
          <a:p>
            <a:r>
              <a:rPr lang="ru-RU" dirty="0" smtClean="0"/>
              <a:t>Волшебная ……</a:t>
            </a:r>
          </a:p>
          <a:p>
            <a:r>
              <a:rPr lang="ru-RU" dirty="0" smtClean="0"/>
              <a:t>Ковёр- ……..</a:t>
            </a:r>
            <a:endParaRPr lang="ru-RU" dirty="0"/>
          </a:p>
        </p:txBody>
      </p:sp>
      <p:pic>
        <p:nvPicPr>
          <p:cNvPr id="1026" name="Picture 2" descr="C:\Users\User\AppData\Local\Microsoft\Windows\Temporary Internet Files\Content.IE5\1UJOPB90\MC90041242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1670857" cy="16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24" y="4365104"/>
            <a:ext cx="2133082" cy="1728192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AppData\Local\Microsoft\Windows\Temporary Internet Files\Content.IE5\1UJOPB90\MC9004124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20" y="4365104"/>
            <a:ext cx="2006357" cy="166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KI5I6E8H\MC90029041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37" y="1745054"/>
            <a:ext cx="1748828" cy="16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6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конкурс: отгадай загадку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Вокруг нас и там и тут</a:t>
            </a:r>
          </a:p>
          <a:p>
            <a:r>
              <a:rPr lang="ru-RU" dirty="0"/>
              <a:t> Сказки разные живут.</a:t>
            </a:r>
          </a:p>
          <a:p>
            <a:r>
              <a:rPr lang="ru-RU" dirty="0"/>
              <a:t> На полянке есть загадки</a:t>
            </a:r>
          </a:p>
          <a:p>
            <a:r>
              <a:rPr lang="ru-RU" dirty="0"/>
              <a:t> Отгадайте без подсказки</a:t>
            </a:r>
          </a:p>
          <a:p>
            <a:r>
              <a:rPr lang="ru-RU" dirty="0"/>
              <a:t> Называйте, посмелей</a:t>
            </a:r>
          </a:p>
          <a:p>
            <a:r>
              <a:rPr lang="ru-RU" dirty="0"/>
              <a:t> Этих сказочных друзей!</a:t>
            </a:r>
          </a:p>
        </p:txBody>
      </p:sp>
    </p:spTree>
    <p:extLst>
      <p:ext uri="{BB962C8B-B14F-4D97-AF65-F5344CB8AC3E}">
        <p14:creationId xmlns:p14="http://schemas.microsoft.com/office/powerpoint/2010/main" val="16405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Перед волком не дрожал.</a:t>
            </a:r>
          </a:p>
          <a:p>
            <a:r>
              <a:rPr lang="ru-RU" dirty="0" smtClean="0"/>
              <a:t>От медведя убежал,</a:t>
            </a:r>
          </a:p>
          <a:p>
            <a:r>
              <a:rPr lang="ru-RU" dirty="0" smtClean="0"/>
              <a:t>А лисице на зубок всё ж попался . . .</a:t>
            </a:r>
            <a:endParaRPr lang="ru-RU" dirty="0"/>
          </a:p>
        </p:txBody>
      </p:sp>
      <p:pic>
        <p:nvPicPr>
          <p:cNvPr id="2050" name="Picture 2" descr="C:\Users\User\AppData\Local\Microsoft\Windows\Temporary Internet Files\Content.IE5\D1LUIC1C\MC90043583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4" y="1840706"/>
            <a:ext cx="2782515" cy="404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8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Летела стрела и попала в болото .  А в том болоте поймал её кто- то. Кто распростился с зелёною кожей, стал мигом красивой и пригожей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3074" name="Picture 2" descr="C:\Users\User\AppData\Local\Microsoft\Windows\Temporary Internet Files\Content.IE5\2A506I6I\MC90042644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20888"/>
            <a:ext cx="2778426" cy="24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403244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Аленушки-сестрицы</a:t>
            </a:r>
          </a:p>
          <a:p>
            <a:pPr marL="0" indent="0">
              <a:buNone/>
            </a:pPr>
            <a:r>
              <a:rPr lang="ru-RU" dirty="0"/>
              <a:t> Унесли братишку птицы.</a:t>
            </a:r>
          </a:p>
          <a:p>
            <a:pPr marL="0" indent="0">
              <a:buNone/>
            </a:pPr>
            <a:r>
              <a:rPr lang="ru-RU" dirty="0"/>
              <a:t> Высоко они летят</a:t>
            </a:r>
          </a:p>
          <a:p>
            <a:pPr marL="0" indent="0">
              <a:buNone/>
            </a:pPr>
            <a:r>
              <a:rPr lang="ru-RU" dirty="0"/>
              <a:t> Далеко они </a:t>
            </a:r>
            <a:r>
              <a:rPr lang="ru-RU" dirty="0" smtClean="0"/>
              <a:t>глядят.</a:t>
            </a:r>
            <a:endParaRPr lang="ru-RU" dirty="0"/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48880"/>
            <a:ext cx="4117720" cy="295232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20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Посадил ее дед в поле</a:t>
            </a:r>
          </a:p>
          <a:p>
            <a:r>
              <a:rPr lang="ru-RU" dirty="0"/>
              <a:t> Лето целое росла.</a:t>
            </a:r>
          </a:p>
          <a:p>
            <a:r>
              <a:rPr lang="ru-RU" dirty="0"/>
              <a:t> Всей семьей ее тянули</a:t>
            </a:r>
          </a:p>
          <a:p>
            <a:r>
              <a:rPr lang="ru-RU" dirty="0"/>
              <a:t> Очень крупная была.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1048"/>
            <a:ext cx="4276725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404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А теперь ещё раз отдохнём-небольшая 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Autofit/>
          </a:bodyPr>
          <a:lstStyle/>
          <a:p>
            <a:r>
              <a:rPr lang="ru-RU" sz="1600" dirty="0" err="1"/>
              <a:t>Физминутка</a:t>
            </a:r>
            <a:r>
              <a:rPr lang="ru-RU" sz="1600" dirty="0"/>
              <a:t> « сказки»</a:t>
            </a:r>
          </a:p>
          <a:p>
            <a:endParaRPr lang="ru-RU" sz="1600" dirty="0"/>
          </a:p>
          <a:p>
            <a:r>
              <a:rPr lang="ru-RU" sz="1600" dirty="0"/>
              <a:t>Мышка быстренько бежала (бег на месте)</a:t>
            </a:r>
          </a:p>
          <a:p>
            <a:r>
              <a:rPr lang="ru-RU" sz="1600" dirty="0"/>
              <a:t>Мышка хвостиком виляла (имитация движения)</a:t>
            </a:r>
          </a:p>
          <a:p>
            <a:r>
              <a:rPr lang="ru-RU" sz="1600" dirty="0"/>
              <a:t>Ой, яичко уронила (наклониться, "поднять яичко")</a:t>
            </a:r>
          </a:p>
          <a:p>
            <a:r>
              <a:rPr lang="ru-RU" sz="1600" dirty="0"/>
              <a:t>Посмотрите-ка, разбила (показать "яичко" на вытянутых руках)</a:t>
            </a:r>
          </a:p>
          <a:p>
            <a:r>
              <a:rPr lang="ru-RU" sz="1600" dirty="0"/>
              <a:t>Вот ее мы посадили (наклониться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И водой ее полили (имитация движения)</a:t>
            </a:r>
          </a:p>
          <a:p>
            <a:r>
              <a:rPr lang="ru-RU" sz="1600" dirty="0"/>
              <a:t>Вырастала репка хороша и крепка (развести руки в стороны)</a:t>
            </a:r>
          </a:p>
          <a:p>
            <a:r>
              <a:rPr lang="ru-RU" sz="1600" dirty="0"/>
              <a:t>А теперь ее потянем (имитация движения)</a:t>
            </a:r>
          </a:p>
          <a:p>
            <a:r>
              <a:rPr lang="ru-RU" sz="1600" dirty="0"/>
              <a:t>И из репы кашу сварим (имитация еды)</a:t>
            </a:r>
          </a:p>
          <a:p>
            <a:r>
              <a:rPr lang="ru-RU" sz="1600" dirty="0"/>
              <a:t>И будем мы от репки здоровые и крепкие (показать "силу")</a:t>
            </a:r>
          </a:p>
          <a:p>
            <a:r>
              <a:rPr lang="ru-RU" sz="1600" dirty="0"/>
              <a:t> Славная  семья козлят</a:t>
            </a:r>
          </a:p>
          <a:p>
            <a:r>
              <a:rPr lang="ru-RU" sz="1600" dirty="0"/>
              <a:t>  Любим, прыгать и скакать (подпрыгивание на месте)</a:t>
            </a:r>
          </a:p>
          <a:p>
            <a:r>
              <a:rPr lang="ru-RU" sz="1600" dirty="0"/>
              <a:t>Любим, бегать и играться</a:t>
            </a:r>
          </a:p>
          <a:p>
            <a:r>
              <a:rPr lang="ru-RU" sz="1600" dirty="0"/>
              <a:t> Любим рожками бодаться (стают парами и указательными пальчиками обоих рук показывают "рожки")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33401"/>
            <a:ext cx="2121664" cy="1584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113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013" y="1105031"/>
            <a:ext cx="89289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Программное содержание.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Обучающие задачи: 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1. Уточнить и обогатить знания детей о русских народных сказках.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2. Учить узнавать сказку по заданию.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3. Учить передавать структуру сказки с помощью моделирования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6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конкурс: собери </a:t>
            </a:r>
            <a:r>
              <a:rPr lang="ru-RU" dirty="0" err="1"/>
              <a:t>пазлы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Был Кощей вчера в гостях</a:t>
            </a:r>
          </a:p>
          <a:p>
            <a:r>
              <a:rPr lang="ru-RU" dirty="0"/>
              <a:t> Что наделал, просто - Ах!</a:t>
            </a:r>
          </a:p>
          <a:p>
            <a:r>
              <a:rPr lang="ru-RU" dirty="0"/>
              <a:t> Все картинки перепутал</a:t>
            </a:r>
          </a:p>
          <a:p>
            <a:r>
              <a:rPr lang="ru-RU" dirty="0"/>
              <a:t> Сказки все мои он спутал</a:t>
            </a:r>
          </a:p>
          <a:p>
            <a:r>
              <a:rPr lang="ru-RU" dirty="0"/>
              <a:t> </a:t>
            </a:r>
            <a:r>
              <a:rPr lang="ru-RU" dirty="0" err="1"/>
              <a:t>Пазлы</a:t>
            </a:r>
            <a:r>
              <a:rPr lang="ru-RU" dirty="0"/>
              <a:t> вы должны собрать</a:t>
            </a:r>
          </a:p>
          <a:p>
            <a:r>
              <a:rPr lang="ru-RU" dirty="0"/>
              <a:t> Сказку русскую назвать!</a:t>
            </a:r>
          </a:p>
          <a:p>
            <a:r>
              <a:rPr lang="ru-RU" dirty="0"/>
              <a:t>(Дети из </a:t>
            </a:r>
            <a:r>
              <a:rPr lang="ru-RU" dirty="0" err="1"/>
              <a:t>пазлов</a:t>
            </a:r>
            <a:r>
              <a:rPr lang="ru-RU" dirty="0"/>
              <a:t> собирают картинку сказки и называют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Будем сказки вспоминать,</a:t>
            </a:r>
          </a:p>
          <a:p>
            <a:r>
              <a:rPr lang="ru-RU" dirty="0"/>
              <a:t> Будем в сказки мы играть.</a:t>
            </a:r>
          </a:p>
          <a:p>
            <a:r>
              <a:rPr lang="ru-RU" dirty="0"/>
              <a:t> Сказку "Репка" посмотрите</a:t>
            </a:r>
          </a:p>
          <a:p>
            <a:r>
              <a:rPr lang="ru-RU" dirty="0"/>
              <a:t> И героям помогите.</a:t>
            </a:r>
          </a:p>
          <a:p>
            <a:r>
              <a:rPr lang="ru-RU" dirty="0"/>
              <a:t> Репку надо им достать,</a:t>
            </a:r>
          </a:p>
          <a:p>
            <a:r>
              <a:rPr lang="ru-RU" dirty="0"/>
              <a:t> Кто за кем, где должен встать?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3983"/>
            <a:ext cx="4038600" cy="2698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292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Это сказка "Теремок"</a:t>
            </a:r>
          </a:p>
          <a:p>
            <a:r>
              <a:rPr lang="ru-RU" dirty="0"/>
              <a:t> Он не низок, не высок.</a:t>
            </a:r>
          </a:p>
          <a:p>
            <a:r>
              <a:rPr lang="ru-RU" dirty="0"/>
              <a:t> И жильцов своих всех ждет,</a:t>
            </a:r>
          </a:p>
          <a:p>
            <a:r>
              <a:rPr lang="ru-RU" dirty="0"/>
              <a:t> Кто за кем сюда придет?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3275732" cy="34848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0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525963"/>
          </a:xfrm>
        </p:spPr>
        <p:txBody>
          <a:bodyPr/>
          <a:lstStyle/>
          <a:p>
            <a:r>
              <a:rPr lang="ru-RU" dirty="0"/>
              <a:t>За руки умелые,</a:t>
            </a:r>
          </a:p>
          <a:p>
            <a:r>
              <a:rPr lang="ru-RU" dirty="0"/>
              <a:t> За ум и смекалку</a:t>
            </a:r>
          </a:p>
          <a:p>
            <a:r>
              <a:rPr lang="ru-RU" dirty="0"/>
              <a:t> Сказать я спасибо хочу!</a:t>
            </a:r>
          </a:p>
          <a:p>
            <a:r>
              <a:rPr lang="ru-RU" dirty="0"/>
              <a:t> Тем, кто трудился,</a:t>
            </a:r>
          </a:p>
          <a:p>
            <a:r>
              <a:rPr lang="ru-RU" dirty="0"/>
              <a:t> Тем, кто старался</a:t>
            </a:r>
          </a:p>
          <a:p>
            <a:r>
              <a:rPr lang="ru-RU" dirty="0"/>
              <a:t> </a:t>
            </a:r>
            <a:r>
              <a:rPr lang="ru-RU" dirty="0" smtClean="0"/>
              <a:t>Подарки свои я вручу</a:t>
            </a:r>
            <a:r>
              <a:rPr lang="en-US" dirty="0" smtClean="0"/>
              <a:t>!!!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66758"/>
            <a:ext cx="3168352" cy="34064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877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Развивающие задачи: </a:t>
            </a:r>
          </a:p>
          <a:p>
            <a:endParaRPr lang="ru-RU" sz="2400" dirty="0"/>
          </a:p>
          <a:p>
            <a:r>
              <a:rPr lang="ru-RU" sz="2400" dirty="0"/>
              <a:t>1. Вспомнить порядок появления героев в сказках.</a:t>
            </a:r>
          </a:p>
          <a:p>
            <a:endParaRPr lang="ru-RU" sz="2400" dirty="0"/>
          </a:p>
          <a:p>
            <a:r>
              <a:rPr lang="ru-RU" sz="2400" dirty="0"/>
              <a:t>2. Развивать умение действовать согласованно.</a:t>
            </a:r>
          </a:p>
          <a:p>
            <a:endParaRPr lang="ru-RU" sz="2400" dirty="0"/>
          </a:p>
          <a:p>
            <a:r>
              <a:rPr lang="ru-RU" sz="2400" dirty="0"/>
              <a:t>3. Развивать речь, воображение, фантазию, мышление.</a:t>
            </a:r>
          </a:p>
          <a:p>
            <a:endParaRPr lang="ru-RU" sz="2400" dirty="0"/>
          </a:p>
          <a:p>
            <a:r>
              <a:rPr lang="ru-RU" sz="2400" dirty="0"/>
              <a:t>Воспитывающие задачи:  Воспитывать интерес к чтению, любовь к устному народному творчеству.</a:t>
            </a:r>
          </a:p>
          <a:p>
            <a:endParaRPr lang="ru-RU" sz="2400" dirty="0"/>
          </a:p>
          <a:p>
            <a:r>
              <a:rPr lang="ru-RU" sz="2400" dirty="0"/>
              <a:t>Оздоровительные задачи: Снятие зрительного напряжения (проводится гимнастика для глаз), и для снятия мышечного и нервного напряжений (физ. минутки).</a:t>
            </a:r>
          </a:p>
        </p:txBody>
      </p:sp>
    </p:spTree>
    <p:extLst>
      <p:ext uri="{BB962C8B-B14F-4D97-AF65-F5344CB8AC3E}">
        <p14:creationId xmlns:p14="http://schemas.microsoft.com/office/powerpoint/2010/main" val="202918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Методы: Игровой, словесно-логический, частично-поисковый, </a:t>
            </a:r>
            <a:r>
              <a:rPr lang="ru-RU" sz="2400" dirty="0" smtClean="0"/>
              <a:t>проблемный, </a:t>
            </a:r>
            <a:r>
              <a:rPr lang="ru-RU" sz="2400" dirty="0"/>
              <a:t>ИКТ, самостоятельный.</a:t>
            </a:r>
          </a:p>
          <a:p>
            <a:endParaRPr lang="ru-RU" sz="2400" dirty="0"/>
          </a:p>
          <a:p>
            <a:r>
              <a:rPr lang="ru-RU" sz="2400" dirty="0"/>
              <a:t>Приемы:  </a:t>
            </a:r>
            <a:r>
              <a:rPr lang="ru-RU" sz="2400" dirty="0" smtClean="0"/>
              <a:t> Художественное </a:t>
            </a:r>
            <a:r>
              <a:rPr lang="ru-RU" sz="2400" dirty="0"/>
              <a:t>слово (пословицы, загадки, стихи), пояснения, поощрение, пальчиковая гимнастика, гимнастика для глаз, </a:t>
            </a:r>
            <a:r>
              <a:rPr lang="ru-RU" sz="2400" dirty="0" err="1"/>
              <a:t>физминутка</a:t>
            </a:r>
            <a:r>
              <a:rPr lang="ru-RU" sz="2400" dirty="0"/>
              <a:t>, построение мнемотехнической дорожки, самостоятельная деятельность детей.</a:t>
            </a:r>
          </a:p>
          <a:p>
            <a:endParaRPr lang="ru-RU" sz="2400" dirty="0"/>
          </a:p>
          <a:p>
            <a:r>
              <a:rPr lang="ru-RU" sz="2400" dirty="0"/>
              <a:t>Словарная работа: Волшебная, чудесная, забавная, поучительная, остроумная, умная, интересная, добрая, загадочная, необычная, радостная, мудрая.</a:t>
            </a:r>
          </a:p>
        </p:txBody>
      </p:sp>
    </p:spTree>
    <p:extLst>
      <p:ext uri="{BB962C8B-B14F-4D97-AF65-F5344CB8AC3E}">
        <p14:creationId xmlns:p14="http://schemas.microsoft.com/office/powerpoint/2010/main" val="27098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 и оборудование:</a:t>
            </a:r>
          </a:p>
          <a:p>
            <a:r>
              <a:rPr lang="ru-RU" dirty="0" smtClean="0"/>
              <a:t>Игра « сложи сказку»( разрезные картинки), игра « Репка» и « Теремок» (карточки-схемы).</a:t>
            </a:r>
          </a:p>
          <a:p>
            <a:r>
              <a:rPr lang="ru-RU" dirty="0" smtClean="0"/>
              <a:t>Костюм сказочницы для ведущей</a:t>
            </a:r>
          </a:p>
          <a:p>
            <a:r>
              <a:rPr lang="ru-RU" dirty="0" smtClean="0"/>
              <a:t>Стенд с книгами русских народных сказок</a:t>
            </a:r>
          </a:p>
          <a:p>
            <a:r>
              <a:rPr lang="ru-RU" dirty="0" smtClean="0"/>
              <a:t>Игрушки для загадок</a:t>
            </a:r>
          </a:p>
        </p:txBody>
      </p:sp>
    </p:spTree>
    <p:extLst>
      <p:ext uri="{BB962C8B-B14F-4D97-AF65-F5344CB8AC3E}">
        <p14:creationId xmlns:p14="http://schemas.microsoft.com/office/powerpoint/2010/main" val="27919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71108"/>
            <a:ext cx="8676456" cy="5229200"/>
          </a:xfrm>
        </p:spPr>
        <p:txBody>
          <a:bodyPr/>
          <a:lstStyle/>
          <a:p>
            <a:r>
              <a:rPr lang="ru-RU" dirty="0" smtClean="0"/>
              <a:t>Здравствуйте</a:t>
            </a:r>
            <a:r>
              <a:rPr lang="ru-RU" dirty="0"/>
              <a:t>,</a:t>
            </a:r>
            <a:r>
              <a:rPr lang="ru-RU" dirty="0" smtClean="0"/>
              <a:t> дорогие ребята! Сегодня мы отправимся в гости к Сказке. Все люди , маленькие и взрослые любят и читают сказки. Посмотрим, </a:t>
            </a:r>
            <a:r>
              <a:rPr lang="ru-RU" dirty="0"/>
              <a:t>к</a:t>
            </a:r>
            <a:r>
              <a:rPr lang="ru-RU" dirty="0" smtClean="0"/>
              <a:t>ак вы знаете сказки и в конце нашего вечера вас ждёт сюрприз, как в любой сказке. И так, начинаем. . 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725144"/>
            <a:ext cx="1924050" cy="190500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24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i="1" dirty="0" smtClean="0"/>
              <a:t>Чем же сказка отличается от других литературных произведений</a:t>
            </a:r>
            <a:r>
              <a:rPr lang="en-US" sz="3600" b="1" i="1" dirty="0" smtClean="0"/>
              <a:t>?</a:t>
            </a:r>
          </a:p>
          <a:p>
            <a:r>
              <a:rPr lang="ru-RU" sz="3600" b="1" i="1" dirty="0" smtClean="0"/>
              <a:t>Сказки всегда по-особому начинаются: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-Жили-были….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-В некотором царстве, в некотором государстве….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-Однажды….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4420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Звери, растения и даже предметы в сказках разговаривают как люди.</a:t>
            </a:r>
          </a:p>
          <a:p>
            <a:r>
              <a:rPr lang="ru-RU" sz="3600" b="1" i="1" dirty="0" smtClean="0"/>
              <a:t>В сказках бывает волшебство.</a:t>
            </a:r>
          </a:p>
          <a:p>
            <a:r>
              <a:rPr lang="ru-RU" sz="3600" b="1" i="1" dirty="0" smtClean="0"/>
              <a:t>Обычно в сказках –счастливый конец.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50653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Сказка заканчивается присказкой:</a:t>
            </a:r>
          </a:p>
          <a:p>
            <a:r>
              <a:rPr lang="ru-RU" b="1" i="1" dirty="0" smtClean="0"/>
              <a:t>-Жили они долго и счастливо…</a:t>
            </a:r>
          </a:p>
          <a:p>
            <a:r>
              <a:rPr lang="ru-RU" b="1" i="1" dirty="0" smtClean="0"/>
              <a:t>Вот и сказке конец, а кто слушал-молодец.</a:t>
            </a:r>
          </a:p>
          <a:p>
            <a:r>
              <a:rPr lang="ru-RU" b="1" i="1" dirty="0" smtClean="0"/>
              <a:t>Я там был, мёд, пиво пил, по усам текло, а в рот не попало.</a:t>
            </a:r>
          </a:p>
        </p:txBody>
      </p:sp>
    </p:spTree>
    <p:extLst>
      <p:ext uri="{BB962C8B-B14F-4D97-AF65-F5344CB8AC3E}">
        <p14:creationId xmlns:p14="http://schemas.microsoft.com/office/powerpoint/2010/main" val="9880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820</Words>
  <Application>Microsoft Office PowerPoint</Application>
  <PresentationFormat>Экран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 гостях у сказки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 теперь давайте немного отдохнём, разомнём наши пальчики и вспомним  какие мы знаем сказки.</vt:lpstr>
      <vt:lpstr>Первый конкурс: отгадай название сказки</vt:lpstr>
      <vt:lpstr>Следующий конкурс: волшебные предметы-помощники</vt:lpstr>
      <vt:lpstr> Конкурс : волшебные предметы</vt:lpstr>
      <vt:lpstr>Следующий конкурс: отгадай загадку</vt:lpstr>
      <vt:lpstr>Презентация PowerPoint</vt:lpstr>
      <vt:lpstr>Презентация PowerPoint</vt:lpstr>
      <vt:lpstr>Презентация PowerPoint</vt:lpstr>
      <vt:lpstr>Презентация PowerPoint</vt:lpstr>
      <vt:lpstr>А теперь ещё раз отдохнём-небольшая физкультминутка</vt:lpstr>
      <vt:lpstr>Следующий конкурс: собери пазлы.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сказки</dc:title>
  <dc:creator>User</dc:creator>
  <cp:lastModifiedBy>User</cp:lastModifiedBy>
  <cp:revision>33</cp:revision>
  <dcterms:created xsi:type="dcterms:W3CDTF">2012-03-04T16:26:57Z</dcterms:created>
  <dcterms:modified xsi:type="dcterms:W3CDTF">2012-03-30T16:59:36Z</dcterms:modified>
</cp:coreProperties>
</file>