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ru-RU" dirty="0" smtClean="0"/>
              <a:t>Тема со-бытия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204864"/>
            <a:ext cx="6400800" cy="4176464"/>
          </a:xfrm>
        </p:spPr>
        <p:txBody>
          <a:bodyPr>
            <a:normAutofit/>
          </a:bodyPr>
          <a:lstStyle/>
          <a:p>
            <a:r>
              <a:rPr lang="ru-RU" sz="8000" dirty="0" smtClean="0"/>
              <a:t>«Тюльпан для мамы»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04685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Предполагаемые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Дети называют характерные черты внешнего вида тюльпана.</a:t>
            </a:r>
          </a:p>
          <a:p>
            <a:r>
              <a:rPr lang="ru-RU" dirty="0" smtClean="0"/>
              <a:t>Владение детьми техникой изготовления поделки из бумаги (оригами) – тюльпана (складывают бумагу, опираются на схемы, преобразовывая ее в разные формы).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241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Формирование представления детей о разновидностях </a:t>
            </a:r>
            <a:r>
              <a:rPr lang="ru-RU" dirty="0" smtClean="0"/>
              <a:t>цветов, выделяя их особенности.</a:t>
            </a:r>
          </a:p>
          <a:p>
            <a:r>
              <a:rPr lang="ru-RU" dirty="0" smtClean="0"/>
              <a:t>Закреплять умения </a:t>
            </a:r>
            <a:r>
              <a:rPr lang="ru-RU" dirty="0" smtClean="0"/>
              <a:t>детей </a:t>
            </a:r>
            <a:r>
              <a:rPr lang="ru-RU" dirty="0" smtClean="0"/>
              <a:t>работать с техникой «оригами» (работая </a:t>
            </a:r>
            <a:r>
              <a:rPr lang="ru-RU" dirty="0" smtClean="0"/>
              <a:t>со схемами, сделать цветок из бумаги – тюльпан).</a:t>
            </a:r>
          </a:p>
          <a:p>
            <a:r>
              <a:rPr lang="ru-RU" dirty="0" smtClean="0"/>
              <a:t>Создание условий для формирования </a:t>
            </a:r>
            <a:r>
              <a:rPr lang="ru-RU" dirty="0" smtClean="0"/>
              <a:t>у детей чувства заботы и уважения к </a:t>
            </a:r>
            <a:r>
              <a:rPr lang="ru-RU" dirty="0" smtClean="0"/>
              <a:t>маме</a:t>
            </a:r>
            <a:r>
              <a:rPr lang="ru-RU" dirty="0"/>
              <a:t>, </a:t>
            </a:r>
            <a:r>
              <a:rPr lang="ru-RU" dirty="0" smtClean="0"/>
              <a:t>через знакомство </a:t>
            </a:r>
            <a:r>
              <a:rPr lang="ru-RU" dirty="0"/>
              <a:t>детей с государственным праздником – Днем матери.</a:t>
            </a:r>
            <a:endParaRPr lang="ru-RU" dirty="0" smtClean="0"/>
          </a:p>
          <a:p>
            <a:r>
              <a:rPr lang="ru-RU" dirty="0" smtClean="0"/>
              <a:t>Развитие психических процессов.</a:t>
            </a:r>
          </a:p>
          <a:p>
            <a:r>
              <a:rPr lang="ru-RU" dirty="0" smtClean="0"/>
              <a:t>Создание условий для развития регулятивных умений.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665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1600" b="1" u="sng" dirty="0" smtClean="0"/>
              <a:t>Формирование потребности:</a:t>
            </a:r>
            <a:r>
              <a:rPr lang="ru-RU" sz="1600" dirty="0" smtClean="0"/>
              <a:t> беседа воспитателя с детьми о маме, чтение стихотворения о маме</a:t>
            </a:r>
            <a:r>
              <a:rPr lang="ru-RU" sz="1600" dirty="0" smtClean="0"/>
              <a:t>,  </a:t>
            </a:r>
            <a:r>
              <a:rPr lang="ru-RU" sz="1600" dirty="0" smtClean="0"/>
              <a:t>рассказ воспитателя детям о государственном празднике – День матери. </a:t>
            </a:r>
            <a:r>
              <a:rPr lang="ru-RU" sz="1600" dirty="0" smtClean="0"/>
              <a:t> Рассматривание  и обсуждение сюжетной картины «Мальчик дарит маме </a:t>
            </a:r>
            <a:r>
              <a:rPr lang="ru-RU" sz="1600" dirty="0" smtClean="0"/>
              <a:t>цветы». </a:t>
            </a:r>
            <a:r>
              <a:rPr lang="ru-RU" sz="1600" dirty="0" smtClean="0"/>
              <a:t>Рассказ </a:t>
            </a:r>
            <a:r>
              <a:rPr lang="ru-RU" sz="1600" dirty="0" smtClean="0"/>
              <a:t>детей о том, как можно поздравить маму.  Прослушивание песни  «Про маму из кинофильма «Мама» Ю. </a:t>
            </a:r>
            <a:r>
              <a:rPr lang="ru-RU" sz="1600" dirty="0" err="1" smtClean="0"/>
              <a:t>Энтина</a:t>
            </a:r>
            <a:r>
              <a:rPr lang="ru-RU" sz="1600" dirty="0" smtClean="0"/>
              <a:t> на протяжении изготовления тюльпана.</a:t>
            </a:r>
          </a:p>
          <a:p>
            <a:r>
              <a:rPr lang="ru-RU" sz="1600" b="1" u="sng" dirty="0" smtClean="0"/>
              <a:t>Образ желаемого результата:</a:t>
            </a:r>
            <a:r>
              <a:rPr lang="ru-RU" sz="1600" dirty="0" smtClean="0"/>
              <a:t> Цветок из бумаги – тюльпан.</a:t>
            </a:r>
          </a:p>
          <a:p>
            <a:r>
              <a:rPr lang="ru-RU" sz="1600" b="1" u="sng" dirty="0" smtClean="0"/>
              <a:t>Формирование мотива:  </a:t>
            </a:r>
            <a:r>
              <a:rPr lang="ru-RU" sz="1600" dirty="0" smtClean="0"/>
              <a:t>рассказ детей о том, как они любят свою маму, как </a:t>
            </a:r>
            <a:r>
              <a:rPr lang="ru-RU" sz="1600" dirty="0" smtClean="0"/>
              <a:t>они, </a:t>
            </a:r>
            <a:r>
              <a:rPr lang="ru-RU" sz="1600" dirty="0" smtClean="0"/>
              <a:t>а чтобы </a:t>
            </a:r>
            <a:r>
              <a:rPr lang="ru-RU" sz="1600" dirty="0" smtClean="0"/>
              <a:t> поздравляют маму в другие праздники, а чтобы мама </a:t>
            </a:r>
            <a:r>
              <a:rPr lang="ru-RU" sz="1600" dirty="0" smtClean="0"/>
              <a:t>обрадовалась – подарить ей цветок, сделанный своими руками.</a:t>
            </a:r>
          </a:p>
          <a:p>
            <a:r>
              <a:rPr lang="ru-RU" sz="1600" b="1" u="sng" dirty="0" smtClean="0"/>
              <a:t>Стимулирование целеполагания:</a:t>
            </a:r>
            <a:r>
              <a:rPr lang="ru-RU" sz="1600" dirty="0" smtClean="0"/>
              <a:t> Тюльпан </a:t>
            </a:r>
            <a:r>
              <a:rPr lang="ru-RU" sz="1600" dirty="0" smtClean="0"/>
              <a:t>- </a:t>
            </a:r>
            <a:r>
              <a:rPr lang="ru-RU" sz="1600" dirty="0" smtClean="0"/>
              <a:t>подарок маме к ее празднику.</a:t>
            </a:r>
            <a:endParaRPr lang="ru-RU" sz="1600" b="1" u="sng" dirty="0" smtClean="0"/>
          </a:p>
          <a:p>
            <a:r>
              <a:rPr lang="ru-RU" sz="1600" b="1" u="sng" dirty="0" smtClean="0"/>
              <a:t>Стимулирование планирования:</a:t>
            </a:r>
            <a:r>
              <a:rPr lang="ru-RU" sz="1600" dirty="0" smtClean="0"/>
              <a:t> </a:t>
            </a:r>
            <a:r>
              <a:rPr lang="ru-RU" sz="1600" dirty="0"/>
              <a:t>рассказ воспитателя детям о государственном празднике – День </a:t>
            </a:r>
            <a:r>
              <a:rPr lang="ru-RU" sz="1600" dirty="0" smtClean="0"/>
              <a:t>матери. </a:t>
            </a:r>
            <a:r>
              <a:rPr lang="ru-RU" sz="1600" dirty="0"/>
              <a:t>Рассказ детей о том, </a:t>
            </a:r>
            <a:r>
              <a:rPr lang="ru-RU" sz="1600" dirty="0" smtClean="0"/>
              <a:t>что можно подарить  маме (цветы).</a:t>
            </a:r>
          </a:p>
          <a:p>
            <a:pPr marL="0" indent="0">
              <a:buNone/>
            </a:pPr>
            <a:r>
              <a:rPr lang="ru-RU" sz="1600" dirty="0" smtClean="0"/>
              <a:t>        Беседа  воспитателя  с детьми о том, какие цветы можно подарить ? Где их достать? (купить ,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вырастить</a:t>
            </a:r>
            <a:r>
              <a:rPr lang="ru-RU" sz="1600" dirty="0" smtClean="0"/>
              <a:t>, сделать </a:t>
            </a:r>
            <a:r>
              <a:rPr lang="ru-RU" sz="1600" dirty="0" smtClean="0"/>
              <a:t>своими руками и из чего? ). Рассматривание иллюстраций с цветами 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(очень внимательно тюльпан). Рассматривание  готовой поделки  (части цветка – 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сколько их? ). Работа с  пооперационными листами и схемой.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</a:t>
            </a:r>
            <a:r>
              <a:rPr lang="ru-RU" sz="1600" b="1" u="sng" dirty="0" smtClean="0"/>
              <a:t>Координация выполнения действий:  </a:t>
            </a:r>
            <a:r>
              <a:rPr lang="ru-RU" sz="1600" dirty="0" smtClean="0"/>
              <a:t>Дети внимательно слушают, потом выполняют за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воспитателем всю последовательность выполнения </a:t>
            </a:r>
            <a:r>
              <a:rPr lang="ru-RU" sz="1600" dirty="0" smtClean="0"/>
              <a:t>тюльпана, опираясь на схемы.. </a:t>
            </a:r>
            <a:r>
              <a:rPr lang="ru-RU" sz="1600" dirty="0" smtClean="0"/>
              <a:t>Со стороны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воспитателя: индивидуальный </a:t>
            </a:r>
            <a:r>
              <a:rPr lang="ru-RU" sz="1600" dirty="0" smtClean="0"/>
              <a:t>подход; направляющая, стимулирующая и организующая помощь;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</a:t>
            </a:r>
            <a:r>
              <a:rPr lang="ru-RU" sz="1600" dirty="0" smtClean="0"/>
              <a:t>напоминание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b="1" u="sng" dirty="0" smtClean="0"/>
              <a:t>Оценка результата:</a:t>
            </a:r>
            <a:r>
              <a:rPr lang="ru-RU" sz="1600" dirty="0" smtClean="0"/>
              <a:t> Выставка поделок на столе, рассматривание, анализ прошедшей </a:t>
            </a:r>
            <a:r>
              <a:rPr lang="ru-RU" sz="1600" dirty="0" smtClean="0"/>
              <a:t>деятельности</a:t>
            </a:r>
            <a:r>
              <a:rPr lang="ru-RU" sz="1600" dirty="0"/>
              <a:t>,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         рассказ детей.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1881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040560"/>
          </a:xfrm>
        </p:spPr>
        <p:txBody>
          <a:bodyPr>
            <a:normAutofit/>
          </a:bodyPr>
          <a:lstStyle/>
          <a:p>
            <a:r>
              <a:rPr lang="ru-RU" sz="1200" dirty="0" smtClean="0"/>
              <a:t>Стихотворение </a:t>
            </a:r>
          </a:p>
          <a:p>
            <a:pPr marL="0" indent="0">
              <a:buNone/>
            </a:pPr>
            <a:r>
              <a:rPr lang="ru-RU" sz="1200" dirty="0" smtClean="0"/>
              <a:t>День </a:t>
            </a:r>
            <a:r>
              <a:rPr lang="ru-RU" sz="1200" dirty="0"/>
              <a:t>сегодня непростой -</a:t>
            </a:r>
            <a:br>
              <a:rPr lang="ru-RU" sz="1200" dirty="0"/>
            </a:br>
            <a:r>
              <a:rPr lang="ru-RU" sz="1200" dirty="0"/>
              <a:t>Это праздник милых мам!</a:t>
            </a:r>
            <a:br>
              <a:rPr lang="ru-RU" sz="1200" dirty="0"/>
            </a:br>
            <a:r>
              <a:rPr lang="ru-RU" sz="1200" dirty="0"/>
              <a:t>В час осенний золотой</a:t>
            </a:r>
            <a:br>
              <a:rPr lang="ru-RU" sz="1200" dirty="0"/>
            </a:br>
            <a:r>
              <a:rPr lang="ru-RU" sz="1200" dirty="0"/>
              <a:t>Их поздравить нужно нам!</a:t>
            </a:r>
            <a:br>
              <a:rPr lang="ru-RU" sz="1200" dirty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>Каждой маме на земле</a:t>
            </a:r>
            <a:br>
              <a:rPr lang="ru-RU" sz="1200" dirty="0"/>
            </a:br>
            <a:r>
              <a:rPr lang="ru-RU" sz="1200" dirty="0"/>
              <a:t>Поздравления звучат,</a:t>
            </a:r>
            <a:br>
              <a:rPr lang="ru-RU" sz="1200" dirty="0"/>
            </a:br>
            <a:r>
              <a:rPr lang="ru-RU" sz="1200" dirty="0"/>
              <a:t>Ярким лучиком во мгле</a:t>
            </a:r>
            <a:br>
              <a:rPr lang="ru-RU" sz="1200" dirty="0"/>
            </a:br>
            <a:r>
              <a:rPr lang="ru-RU" sz="1200" dirty="0"/>
              <a:t>Детские глаза горят.</a:t>
            </a:r>
            <a:br>
              <a:rPr lang="ru-RU" sz="1200" dirty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>Пусть здоровье и любовь</a:t>
            </a:r>
            <a:br>
              <a:rPr lang="ru-RU" sz="1200" dirty="0"/>
            </a:br>
            <a:r>
              <a:rPr lang="ru-RU" sz="1200" dirty="0"/>
              <a:t>Греют мамочек всегда!</a:t>
            </a:r>
            <a:br>
              <a:rPr lang="ru-RU" sz="1200" dirty="0"/>
            </a:br>
            <a:r>
              <a:rPr lang="ru-RU" sz="1200" dirty="0"/>
              <a:t>Их поздравим дружно вновь,</a:t>
            </a:r>
            <a:br>
              <a:rPr lang="ru-RU" sz="1200" dirty="0"/>
            </a:br>
            <a:r>
              <a:rPr lang="ru-RU" sz="1200" dirty="0"/>
              <a:t>Не забудем никогда!</a:t>
            </a:r>
          </a:p>
          <a:p>
            <a:endParaRPr lang="ru-RU" sz="1200" dirty="0" smtClean="0"/>
          </a:p>
          <a:p>
            <a:pPr marL="0" indent="0">
              <a:buNone/>
            </a:pPr>
            <a:endParaRPr lang="ru-RU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556792"/>
            <a:ext cx="333375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46" y="4240979"/>
            <a:ext cx="2949699" cy="2209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161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Результативность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Называют характерные особенности тюльпана.</a:t>
            </a:r>
          </a:p>
          <a:p>
            <a:r>
              <a:rPr lang="ru-RU" dirty="0" smtClean="0"/>
              <a:t>Были сформированы у детей представления о государственном празднике - «День матери».</a:t>
            </a:r>
          </a:p>
          <a:p>
            <a:r>
              <a:rPr lang="ru-RU" dirty="0" smtClean="0"/>
              <a:t>Дети научились по технологии оригами делать тюльпан из бумаги, работая со схемами.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24546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419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 со-бытия</vt:lpstr>
      <vt:lpstr>Предполагаемые результаты</vt:lpstr>
      <vt:lpstr>Цель</vt:lpstr>
      <vt:lpstr>Содержание деятельности</vt:lpstr>
      <vt:lpstr>УМК</vt:lpstr>
      <vt:lpstr>Результативность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со-бытия</dc:title>
  <dc:creator>пользователь</dc:creator>
  <cp:lastModifiedBy>пользователь</cp:lastModifiedBy>
  <cp:revision>15</cp:revision>
  <cp:lastPrinted>2016-04-04T15:50:51Z</cp:lastPrinted>
  <dcterms:created xsi:type="dcterms:W3CDTF">2016-04-03T12:43:14Z</dcterms:created>
  <dcterms:modified xsi:type="dcterms:W3CDTF">2016-04-04T15:54:58Z</dcterms:modified>
</cp:coreProperties>
</file>