
<file path=[Content_Types].xml><?xml version="1.0" encoding="utf-8"?>
<Types xmlns="http://schemas.openxmlformats.org/package/2006/content-types">
  <Default ContentType="audio/mpeg" Extension="mp3"/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1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8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211C5-BB1E-44A3-9499-10F48253BBB5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393BD-B7EC-42E7-9CD5-03116795B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0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393BD-B7EC-42E7-9CD5-03116795BC2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2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EBD-BCEE-4171-901C-7DF554B97EA1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BE43-566C-4699-BBB0-440A25FBF9D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10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EBD-BCEE-4171-901C-7DF554B97EA1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BE43-566C-4699-BBB0-440A25FB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7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EBD-BCEE-4171-901C-7DF554B97EA1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BE43-566C-4699-BBB0-440A25FB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1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EBD-BCEE-4171-901C-7DF554B97EA1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BE43-566C-4699-BBB0-440A25FBF9D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9931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EBD-BCEE-4171-901C-7DF554B97EA1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BE43-566C-4699-BBB0-440A25FB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98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EBD-BCEE-4171-901C-7DF554B97EA1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BE43-566C-4699-BBB0-440A25FBF9D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0081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EBD-BCEE-4171-901C-7DF554B97EA1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BE43-566C-4699-BBB0-440A25FB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064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EBD-BCEE-4171-901C-7DF554B97EA1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BE43-566C-4699-BBB0-440A25FB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541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EBD-BCEE-4171-901C-7DF554B97EA1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BE43-566C-4699-BBB0-440A25FB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42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EBD-BCEE-4171-901C-7DF554B97EA1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BE43-566C-4699-BBB0-440A25FB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63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EBD-BCEE-4171-901C-7DF554B97EA1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BE43-566C-4699-BBB0-440A25FB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26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EBD-BCEE-4171-901C-7DF554B97EA1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BE43-566C-4699-BBB0-440A25FB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2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EBD-BCEE-4171-901C-7DF554B97EA1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BE43-566C-4699-BBB0-440A25FB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85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EBD-BCEE-4171-901C-7DF554B97EA1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BE43-566C-4699-BBB0-440A25FB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73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EBD-BCEE-4171-901C-7DF554B97EA1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BE43-566C-4699-BBB0-440A25FB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EBD-BCEE-4171-901C-7DF554B97EA1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BE43-566C-4699-BBB0-440A25FB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6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EBD-BCEE-4171-901C-7DF554B97EA1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BE43-566C-4699-BBB0-440A25FB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46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ECBFEBD-BCEE-4171-901C-7DF554B97EA1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89BE43-566C-4699-BBB0-440A25FB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79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  <p:sldLayoutId id="2147484015" r:id="rId14"/>
    <p:sldLayoutId id="2147484016" r:id="rId15"/>
    <p:sldLayoutId id="2147484017" r:id="rId16"/>
    <p:sldLayoutId id="21474840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Увлекательная жизнь группы «маргаритка»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966" y="3810817"/>
            <a:ext cx="6400800" cy="1947333"/>
          </a:xfrm>
        </p:spPr>
        <p:txBody>
          <a:bodyPr>
            <a:normAutofit/>
          </a:bodyPr>
          <a:lstStyle/>
          <a:p>
            <a:r>
              <a:rPr lang="ru-RU" sz="2800" smtClean="0">
                <a:solidFill>
                  <a:schemeClr val="tx1"/>
                </a:solidFill>
              </a:rPr>
              <a:t>2020-2021 </a:t>
            </a:r>
            <a:r>
              <a:rPr lang="ru-RU" sz="2800" dirty="0" smtClean="0">
                <a:solidFill>
                  <a:schemeClr val="tx1"/>
                </a:solidFill>
              </a:rPr>
              <a:t>учебный год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trx-happy-peppy-атмосферная-музыка-для-презентаци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00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139973"/>
            <a:ext cx="11809141" cy="64900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111918"/>
            <a:ext cx="11809141" cy="65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61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646372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Родительское собрание «Ярмарка профессий»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6" y="77118"/>
            <a:ext cx="3681381" cy="3491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05" y="77118"/>
            <a:ext cx="4065224" cy="35022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364" y="77118"/>
            <a:ext cx="4010140" cy="3564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9" y="3759096"/>
            <a:ext cx="3993749" cy="296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29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6" y="110168"/>
            <a:ext cx="5956228" cy="33801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52" y="110167"/>
            <a:ext cx="5851905" cy="33801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53" y="3580482"/>
            <a:ext cx="5851905" cy="3128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6" y="3580482"/>
            <a:ext cx="5956228" cy="31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20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31" y="132202"/>
            <a:ext cx="6070293" cy="35253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" y="132202"/>
            <a:ext cx="5810994" cy="3525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25" y="3746810"/>
            <a:ext cx="6070293" cy="3006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" y="3746810"/>
            <a:ext cx="5810994" cy="300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06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860" y="5128777"/>
            <a:ext cx="8534400" cy="1507067"/>
          </a:xfrm>
        </p:spPr>
        <p:txBody>
          <a:bodyPr/>
          <a:lstStyle/>
          <a:p>
            <a:r>
              <a:rPr lang="ru-RU" dirty="0" smtClean="0"/>
              <a:t>Праздник 8Марта!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2" y="218364"/>
            <a:ext cx="6141493" cy="47221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94" y="218364"/>
            <a:ext cx="5227092" cy="641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90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683512"/>
            <a:ext cx="8192159" cy="13621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Проектная экспериментальная деятельность. Опыты с водой и мылом. Очищение воды.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7" y="133814"/>
            <a:ext cx="6133171" cy="42040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3814"/>
            <a:ext cx="5679688" cy="421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0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" y="62553"/>
            <a:ext cx="5988207" cy="3349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57" y="62553"/>
            <a:ext cx="5850674" cy="3349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57" y="3523784"/>
            <a:ext cx="5850674" cy="3222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" y="3523784"/>
            <a:ext cx="5988207" cy="32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92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0" y="100361"/>
            <a:ext cx="5876692" cy="3211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0" y="3389971"/>
            <a:ext cx="5876692" cy="3378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716" y="100361"/>
            <a:ext cx="5977055" cy="66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62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5" y="143219"/>
            <a:ext cx="5816906" cy="65660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61" y="154235"/>
            <a:ext cx="6019509" cy="31618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61" y="3426245"/>
            <a:ext cx="6019509" cy="328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75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6" y="187290"/>
            <a:ext cx="5739787" cy="65274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91" y="165252"/>
            <a:ext cx="6097029" cy="654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13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841" y="4704202"/>
            <a:ext cx="9132745" cy="10368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ОСЕНЬ ПРИШЛА-ВЕСЕЛИСЬ ДЕТВОРА.</a:t>
            </a:r>
            <a:br>
              <a:rPr lang="ru-RU" dirty="0" smtClean="0"/>
            </a:br>
            <a:r>
              <a:rPr lang="ru-RU" dirty="0" smtClean="0"/>
              <a:t>«Праздник осени».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10" y="485335"/>
            <a:ext cx="4682685" cy="366802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99" y="485334"/>
            <a:ext cx="4714703" cy="3668023"/>
          </a:xfrm>
        </p:spPr>
      </p:pic>
    </p:spTree>
    <p:extLst>
      <p:ext uri="{BB962C8B-B14F-4D97-AF65-F5344CB8AC3E}">
        <p14:creationId xmlns:p14="http://schemas.microsoft.com/office/powerpoint/2010/main" val="3950365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877" y="4995746"/>
            <a:ext cx="8047735" cy="1594624"/>
          </a:xfrm>
        </p:spPr>
        <p:txBody>
          <a:bodyPr/>
          <a:lstStyle/>
          <a:p>
            <a:r>
              <a:rPr lang="ru-RU" dirty="0" smtClean="0"/>
              <a:t>В мае прошел праздник посвященный дню победы.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1" y="89210"/>
            <a:ext cx="6155473" cy="47169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89210"/>
            <a:ext cx="5698273" cy="47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10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8" y="154236"/>
            <a:ext cx="5673686" cy="6527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60" y="154236"/>
            <a:ext cx="5949108" cy="65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41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9" y="165253"/>
            <a:ext cx="11909234" cy="654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09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588" y="5060209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Семейный спортивный праздник «золотой ключик или приключения     буратино»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8" y="124693"/>
            <a:ext cx="5871991" cy="4700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62" y="124692"/>
            <a:ext cx="5947942" cy="470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80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" y="165253"/>
            <a:ext cx="5794872" cy="33601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10" y="165252"/>
            <a:ext cx="6037242" cy="3360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4" y="3624548"/>
            <a:ext cx="5794872" cy="3108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10" y="3624547"/>
            <a:ext cx="6037242" cy="310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47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2" y="143218"/>
            <a:ext cx="6158430" cy="32499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82" y="143218"/>
            <a:ext cx="5673687" cy="32499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83" y="3558448"/>
            <a:ext cx="5673686" cy="31748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2" y="3558448"/>
            <a:ext cx="6158429" cy="317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18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163774"/>
            <a:ext cx="11668836" cy="649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27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708" y="286438"/>
            <a:ext cx="8822005" cy="154358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Такие мероприятия прошли у нас в группе «маргаритка» в 2017-2018 учебном </a:t>
            </a:r>
            <a:r>
              <a:rPr lang="ru-RU" smtClean="0"/>
              <a:t>году. А </a:t>
            </a:r>
            <a:r>
              <a:rPr lang="ru-RU" dirty="0" smtClean="0"/>
              <a:t>теперь встречаем лето!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94" y="2033516"/>
            <a:ext cx="7465325" cy="469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9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327546"/>
            <a:ext cx="11627893" cy="61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10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456" y="5642516"/>
            <a:ext cx="11096374" cy="129676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Своих любимых пап поздравляют наши дети в </a:t>
            </a:r>
            <a:br>
              <a:rPr lang="ru-RU" sz="2800" dirty="0" smtClean="0"/>
            </a:br>
            <a:r>
              <a:rPr lang="ru-RU" sz="2800" dirty="0" smtClean="0"/>
              <a:t>«День отца».</a:t>
            </a:r>
            <a:endParaRPr lang="ru-RU" sz="2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0" y="121187"/>
            <a:ext cx="11923923" cy="5521330"/>
          </a:xfrm>
        </p:spPr>
      </p:pic>
    </p:spTree>
    <p:extLst>
      <p:ext uri="{BB962C8B-B14F-4D97-AF65-F5344CB8AC3E}">
        <p14:creationId xmlns:p14="http://schemas.microsoft.com/office/powerpoint/2010/main" val="2936251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" y="99152"/>
            <a:ext cx="5599121" cy="33800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784" y="99152"/>
            <a:ext cx="6297753" cy="3380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" y="3634762"/>
            <a:ext cx="5599121" cy="31185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786" y="3634762"/>
            <a:ext cx="6297752" cy="311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40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110168"/>
            <a:ext cx="5911491" cy="3391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3601842"/>
            <a:ext cx="5911491" cy="3118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323" y="3645909"/>
            <a:ext cx="5941182" cy="3074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324" y="110168"/>
            <a:ext cx="5941181" cy="33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97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356" y="5232919"/>
            <a:ext cx="8534400" cy="1507067"/>
          </a:xfrm>
        </p:spPr>
        <p:txBody>
          <a:bodyPr/>
          <a:lstStyle/>
          <a:p>
            <a:pPr algn="ctr"/>
            <a:r>
              <a:rPr lang="ru-RU" dirty="0" smtClean="0"/>
              <a:t>Праздник мам.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58" y="300251"/>
            <a:ext cx="5721772" cy="5101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9" y="300252"/>
            <a:ext cx="5838092" cy="51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42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90" y="3460652"/>
            <a:ext cx="6030352" cy="31792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225082"/>
            <a:ext cx="5720861" cy="3108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90" y="225082"/>
            <a:ext cx="6030352" cy="310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3460652"/>
            <a:ext cx="5720862" cy="31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00" y="709683"/>
            <a:ext cx="9744503" cy="56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26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276" y="5207619"/>
            <a:ext cx="8534400" cy="165038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Здравствуй, здравствуй новый год! Становись-ка в хоровод. Дед мороз к нам идет и подарочки несет.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" y="121187"/>
            <a:ext cx="5710633" cy="52109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176" y="121186"/>
            <a:ext cx="6070294" cy="522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29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273</TotalTime>
  <Words>103</Words>
  <Application>Microsoft Office PowerPoint</Application>
  <PresentationFormat>Широкоэкранный</PresentationFormat>
  <Paragraphs>13</Paragraphs>
  <Slides>28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Calibri</vt:lpstr>
      <vt:lpstr>Century Gothic</vt:lpstr>
      <vt:lpstr>Wingdings 3</vt:lpstr>
      <vt:lpstr>Сектор</vt:lpstr>
      <vt:lpstr>Увлекательная жизнь группы «маргаритка»</vt:lpstr>
      <vt:lpstr>ОСЕНЬ ПРИШЛА-ВЕСЕЛИСЬ ДЕТВОРА. «Праздник осени».</vt:lpstr>
      <vt:lpstr>Своих любимых пап поздравляют наши дети в  «День отца».</vt:lpstr>
      <vt:lpstr>Презентация PowerPoint</vt:lpstr>
      <vt:lpstr>Презентация PowerPoint</vt:lpstr>
      <vt:lpstr>Праздник мам.</vt:lpstr>
      <vt:lpstr>Презентация PowerPoint</vt:lpstr>
      <vt:lpstr>Презентация PowerPoint</vt:lpstr>
      <vt:lpstr>Здравствуй, здравствуй новый год! Становись-ка в хоровод. Дед мороз к нам идет и подарочки несет.</vt:lpstr>
      <vt:lpstr>Презентация PowerPoint</vt:lpstr>
      <vt:lpstr>Родительское собрание «Ярмарка профессий»</vt:lpstr>
      <vt:lpstr>Презентация PowerPoint</vt:lpstr>
      <vt:lpstr>Презентация PowerPoint</vt:lpstr>
      <vt:lpstr>Праздник 8Марта!</vt:lpstr>
      <vt:lpstr>Проектная экспериментальная деятельность. Опыты с водой и мылом. Очищение воды.</vt:lpstr>
      <vt:lpstr>Презентация PowerPoint</vt:lpstr>
      <vt:lpstr>Презентация PowerPoint</vt:lpstr>
      <vt:lpstr>Презентация PowerPoint</vt:lpstr>
      <vt:lpstr>Презентация PowerPoint</vt:lpstr>
      <vt:lpstr>В мае прошел праздник посвященный дню победы.</vt:lpstr>
      <vt:lpstr>Презентация PowerPoint</vt:lpstr>
      <vt:lpstr>Презентация PowerPoint</vt:lpstr>
      <vt:lpstr>Семейный спортивный праздник «золотой ключик или приключения     буратино»</vt:lpstr>
      <vt:lpstr>Презентация PowerPoint</vt:lpstr>
      <vt:lpstr>Презентация PowerPoint</vt:lpstr>
      <vt:lpstr>Презентация PowerPoint</vt:lpstr>
      <vt:lpstr>Такие мероприятия прошли у нас в группе «маргаритка» в 2017-2018 учебном году. А теперь встречаем лето!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Увлекательная жизнь группы «маргаритка»</dc:title>
  <dc:creator>Фирстов Семен Алексеевич</dc:creator>
  <cp:lastModifiedBy>Windows User</cp:lastModifiedBy>
  <cp:revision>60</cp:revision>
  <dcterms:created xsi:type="dcterms:W3CDTF">2018-06-01T16:27:00Z</dcterms:created>
  <dcterms:modified xsi:type="dcterms:W3CDTF">2023-08-14T09:43:43Z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6045490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