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147433-5921-4CFC-A6F9-065F23A6D71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BBBFA1-AA21-4280-A7B7-A28C22645C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05064"/>
            <a:ext cx="6477000" cy="1828800"/>
          </a:xfrm>
        </p:spPr>
        <p:txBody>
          <a:bodyPr>
            <a:noAutofit/>
          </a:bodyPr>
          <a:lstStyle/>
          <a:p>
            <a:pPr algn="r"/>
            <a:r>
              <a:rPr lang="ru-RU" sz="8000" dirty="0" smtClean="0"/>
              <a:t>Военные профессии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1026" name="Picture 2" descr="C:\Users\RezchikovaEV\Desktop\23f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884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7200" b="1" dirty="0" smtClean="0"/>
              <a:t>Сапер</a:t>
            </a:r>
            <a:endParaRPr lang="ru-RU" sz="72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23528" y="1589567"/>
            <a:ext cx="4172272" cy="4572000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Расчищу </a:t>
            </a:r>
            <a:r>
              <a:rPr lang="ru-RU" b="1" dirty="0"/>
              <a:t>дорогу своим я войскам,</a:t>
            </a:r>
          </a:p>
          <a:p>
            <a:pPr marL="0" indent="0" algn="ctr">
              <a:buNone/>
            </a:pPr>
            <a:r>
              <a:rPr lang="ru-RU" b="1" dirty="0"/>
              <a:t>Где надо поставлю я мину.</a:t>
            </a:r>
          </a:p>
          <a:p>
            <a:pPr marL="0" indent="0" algn="ctr">
              <a:buNone/>
            </a:pPr>
            <a:r>
              <a:rPr lang="ru-RU" b="1" dirty="0"/>
              <a:t>Своих сослуживцев в обиду не дам,</a:t>
            </a:r>
          </a:p>
          <a:p>
            <a:pPr marL="0" indent="0" algn="ctr">
              <a:buNone/>
            </a:pPr>
            <a:r>
              <a:rPr lang="ru-RU" b="1" dirty="0"/>
              <a:t>И сам при работе не сгину.</a:t>
            </a:r>
          </a:p>
        </p:txBody>
      </p:sp>
      <p:pic>
        <p:nvPicPr>
          <p:cNvPr id="8194" name="Picture 2" descr="C:\Users\RezchikovaEV\Desktop\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28600"/>
            <a:ext cx="8151440" cy="9906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Военный врач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067944" y="1589567"/>
            <a:ext cx="4663157" cy="45720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Рану </a:t>
            </a:r>
            <a:r>
              <a:rPr lang="ru-RU" b="1" dirty="0"/>
              <a:t>я зашью и пулю</a:t>
            </a:r>
          </a:p>
          <a:p>
            <a:pPr marL="0" indent="0" algn="ctr">
              <a:buNone/>
            </a:pPr>
            <a:r>
              <a:rPr lang="ru-RU" b="1" dirty="0"/>
              <a:t>Из груди я уберу.</a:t>
            </a:r>
          </a:p>
          <a:p>
            <a:pPr marL="0" indent="0" algn="ctr">
              <a:buNone/>
            </a:pPr>
            <a:r>
              <a:rPr lang="ru-RU" b="1" dirty="0"/>
              <a:t>Только ты </a:t>
            </a:r>
            <a:r>
              <a:rPr lang="ru-RU" b="1" dirty="0" smtClean="0"/>
              <a:t>терпи, </a:t>
            </a:r>
            <a:r>
              <a:rPr lang="ru-RU" b="1" dirty="0"/>
              <a:t>солдатик,</a:t>
            </a:r>
          </a:p>
          <a:p>
            <a:pPr marL="0" indent="0" algn="ctr">
              <a:buNone/>
            </a:pPr>
            <a:r>
              <a:rPr lang="ru-RU" b="1" dirty="0"/>
              <a:t>Ведь тебе я помогу.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9218" name="Picture 2" descr="C:\Users\RezchikovaEV\Desktop\okino.ua-toubib-le-303007-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2361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ezchikovaEV\Desktop\4_0f6d064c8274bf6735863d517a04dcd8_1427360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2731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RezchikovaEV\Desktop\1392440251_lesson-den-zashitnikov-otechestva-prazdnik-d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8172" y="4941846"/>
            <a:ext cx="60074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защитника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отечества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8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Пехота</a:t>
            </a:r>
            <a:endParaRPr lang="ru-RU" sz="7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Мы </a:t>
            </a:r>
            <a:r>
              <a:rPr lang="ru-RU" b="1" dirty="0"/>
              <a:t>шагаем браво</a:t>
            </a:r>
          </a:p>
          <a:p>
            <a:pPr marL="0" indent="0" algn="ctr">
              <a:buNone/>
            </a:pPr>
            <a:r>
              <a:rPr lang="ru-RU" b="1" dirty="0"/>
              <a:t>Левою и правой.</a:t>
            </a:r>
          </a:p>
          <a:p>
            <a:pPr marL="0" indent="0" algn="ctr">
              <a:buNone/>
            </a:pPr>
            <a:r>
              <a:rPr lang="ru-RU" b="1" dirty="0"/>
              <a:t>На привале и в бою</a:t>
            </a:r>
          </a:p>
          <a:p>
            <a:pPr marL="0" indent="0" algn="ctr">
              <a:buNone/>
            </a:pPr>
            <a:r>
              <a:rPr lang="ru-RU" b="1" dirty="0"/>
              <a:t>Гордо звание несу.</a:t>
            </a:r>
          </a:p>
          <a:p>
            <a:pPr marL="0" indent="0" algn="ctr">
              <a:buNone/>
            </a:pPr>
            <a:r>
              <a:rPr lang="ru-RU" b="1" dirty="0"/>
              <a:t>Командир кричит </a:t>
            </a:r>
            <a:r>
              <a:rPr lang="ru-RU" b="1" i="1" dirty="0"/>
              <a:t>«Вперед!»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Из окопов полк встает!</a:t>
            </a:r>
          </a:p>
          <a:p>
            <a:endParaRPr lang="ru-RU" dirty="0"/>
          </a:p>
        </p:txBody>
      </p:sp>
      <p:pic>
        <p:nvPicPr>
          <p:cNvPr id="10242" name="Picture 2" descr="C:\Users\RezchikovaEV\Desktop\1920x1440_699487_[www.ArtFile.ru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3204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ТАНКИСТ</a:t>
            </a:r>
            <a:endParaRPr lang="ru-RU" sz="7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716016" y="1589567"/>
            <a:ext cx="4015085" cy="45720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Берегись </a:t>
            </a:r>
            <a:r>
              <a:rPr lang="ru-RU" b="1" dirty="0"/>
              <a:t>ты враг коварный,</a:t>
            </a:r>
          </a:p>
          <a:p>
            <a:pPr marL="0" indent="0" algn="ctr">
              <a:buNone/>
            </a:pPr>
            <a:r>
              <a:rPr lang="ru-RU" b="1" dirty="0"/>
              <a:t>Мы отпор дадим врагу.</a:t>
            </a:r>
          </a:p>
          <a:p>
            <a:pPr marL="0" indent="0" algn="ctr">
              <a:buNone/>
            </a:pPr>
            <a:r>
              <a:rPr lang="ru-RU" b="1" dirty="0"/>
              <a:t>Стальные, </a:t>
            </a:r>
            <a:r>
              <a:rPr lang="ru-RU" b="1" dirty="0" smtClean="0"/>
              <a:t>быстрые машины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Стреляют метко по врагу!</a:t>
            </a:r>
          </a:p>
        </p:txBody>
      </p:sp>
      <p:pic>
        <p:nvPicPr>
          <p:cNvPr id="1026" name="Picture 2" descr="C:\Users\RezchikovaEV\Desktop\meropriyatie-posvyaschennoe-23-fevralya-dlya-detey-zpr-konspekt-86774-la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1861"/>
            <a:ext cx="3886200" cy="4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Артиллерист</a:t>
            </a:r>
            <a:endParaRPr lang="ru-RU" sz="72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1589567"/>
            <a:ext cx="4608512" cy="45720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С </a:t>
            </a:r>
            <a:r>
              <a:rPr lang="ru-RU" b="1" dirty="0"/>
              <a:t>пушкой дружен я в бою,</a:t>
            </a:r>
          </a:p>
          <a:p>
            <a:pPr marL="0" indent="0" algn="ctr">
              <a:buNone/>
            </a:pPr>
            <a:r>
              <a:rPr lang="ru-RU" b="1" dirty="0"/>
              <a:t>Ее я чищу и скребу.</a:t>
            </a:r>
          </a:p>
          <a:p>
            <a:pPr marL="0" indent="0" algn="ctr">
              <a:buNone/>
            </a:pPr>
            <a:r>
              <a:rPr lang="ru-RU" b="1" dirty="0"/>
              <a:t>И она меня дружок</a:t>
            </a:r>
          </a:p>
          <a:p>
            <a:pPr marL="0" indent="0" algn="ctr">
              <a:buNone/>
            </a:pPr>
            <a:r>
              <a:rPr lang="ru-RU" b="1" dirty="0"/>
              <a:t>Никогда не подведет!</a:t>
            </a:r>
          </a:p>
          <a:p>
            <a:endParaRPr lang="ru-RU" dirty="0"/>
          </a:p>
        </p:txBody>
      </p:sp>
      <p:pic>
        <p:nvPicPr>
          <p:cNvPr id="2050" name="Picture 2" descr="C:\Users\RezchikovaEV\Desktop\145557600731239009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9088"/>
            <a:ext cx="37444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Пограничник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355976" y="1628800"/>
            <a:ext cx="5040560" cy="4572000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Охранять </a:t>
            </a:r>
            <a:r>
              <a:rPr lang="ru-RU" b="1" dirty="0"/>
              <a:t>границу - важно! </a:t>
            </a:r>
            <a:br>
              <a:rPr lang="ru-RU" b="1" dirty="0"/>
            </a:br>
            <a:r>
              <a:rPr lang="ru-RU" b="1" dirty="0"/>
              <a:t>Пограничника зовут. </a:t>
            </a:r>
            <a:br>
              <a:rPr lang="ru-RU" b="1" dirty="0"/>
            </a:br>
            <a:r>
              <a:rPr lang="ru-RU" b="1" dirty="0"/>
              <a:t>С верным псом они отважно </a:t>
            </a:r>
            <a:br>
              <a:rPr lang="ru-RU" b="1" dirty="0"/>
            </a:br>
            <a:r>
              <a:rPr lang="ru-RU" b="1" dirty="0"/>
              <a:t>Службу РОДИНЕ несут. </a:t>
            </a:r>
            <a:br>
              <a:rPr lang="ru-RU" b="1" dirty="0"/>
            </a:br>
            <a:r>
              <a:rPr lang="ru-RU" b="1" dirty="0"/>
              <a:t> </a:t>
            </a:r>
          </a:p>
        </p:txBody>
      </p:sp>
      <p:pic>
        <p:nvPicPr>
          <p:cNvPr id="3074" name="Picture 2" descr="C:\Users\RezchikovaEV\Desktop\10008245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2816"/>
            <a:ext cx="37463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Моряк</a:t>
            </a:r>
            <a:endParaRPr lang="ru-RU" sz="72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07504" y="1589567"/>
            <a:ext cx="4388296" cy="457200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Бушует </a:t>
            </a:r>
            <a:r>
              <a:rPr lang="ru-RU" b="1" dirty="0"/>
              <a:t>грозная волна</a:t>
            </a:r>
          </a:p>
          <a:p>
            <a:pPr marL="0" indent="0" algn="ctr">
              <a:buNone/>
            </a:pPr>
            <a:r>
              <a:rPr lang="ru-RU" b="1" dirty="0"/>
              <a:t>Совсем она нам не страшна.</a:t>
            </a:r>
          </a:p>
          <a:p>
            <a:pPr marL="0" indent="0" algn="ctr">
              <a:buNone/>
            </a:pPr>
            <a:r>
              <a:rPr lang="ru-RU" b="1" dirty="0"/>
              <a:t>Мы парни боевые,</a:t>
            </a:r>
          </a:p>
          <a:p>
            <a:pPr marL="0" indent="0" algn="ctr">
              <a:buNone/>
            </a:pPr>
            <a:r>
              <a:rPr lang="ru-RU" b="1" dirty="0"/>
              <a:t>Мы бравые такие!</a:t>
            </a:r>
          </a:p>
          <a:p>
            <a:endParaRPr lang="ru-RU" dirty="0"/>
          </a:p>
        </p:txBody>
      </p:sp>
      <p:pic>
        <p:nvPicPr>
          <p:cNvPr id="4098" name="Picture 2" descr="C:\Users\RezchikovaEV\Desktop\demonstratsionnyy-material-dlya-detskogo-sada-23-fevralya-12040-larg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651861"/>
            <a:ext cx="3886200" cy="4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Моряк - подводник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283968" y="1589566"/>
            <a:ext cx="4680520" cy="4719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Вот </a:t>
            </a:r>
            <a:r>
              <a:rPr lang="ru-RU" b="1" dirty="0"/>
              <a:t>дивная картина -</a:t>
            </a:r>
            <a:br>
              <a:rPr lang="ru-RU" b="1" dirty="0"/>
            </a:br>
            <a:r>
              <a:rPr lang="ru-RU" b="1" dirty="0"/>
              <a:t>Выходит из глубин</a:t>
            </a:r>
            <a:br>
              <a:rPr lang="ru-RU" b="1" dirty="0"/>
            </a:br>
            <a:r>
              <a:rPr lang="ru-RU" b="1" dirty="0"/>
              <a:t>Стальная субмарина,</a:t>
            </a:r>
            <a:br>
              <a:rPr lang="ru-RU" b="1" dirty="0"/>
            </a:br>
            <a:r>
              <a:rPr lang="ru-RU" b="1" dirty="0"/>
              <a:t>Как будто бы дельфин!</a:t>
            </a:r>
            <a:br>
              <a:rPr lang="ru-RU" b="1" dirty="0"/>
            </a:br>
            <a:r>
              <a:rPr lang="ru-RU" b="1" dirty="0"/>
              <a:t>Подводники в ней служат -</a:t>
            </a:r>
            <a:br>
              <a:rPr lang="ru-RU" b="1" dirty="0"/>
            </a:br>
            <a:r>
              <a:rPr lang="ru-RU" b="1" dirty="0"/>
              <a:t>Они и там, и тут</a:t>
            </a:r>
            <a:br>
              <a:rPr lang="ru-RU" b="1" dirty="0"/>
            </a:br>
            <a:r>
              <a:rPr lang="ru-RU" b="1" dirty="0"/>
              <a:t>Под водной гладью кружат,</a:t>
            </a:r>
            <a:br>
              <a:rPr lang="ru-RU" b="1" dirty="0"/>
            </a:br>
            <a:r>
              <a:rPr lang="ru-RU" b="1" dirty="0"/>
              <a:t>Границу берегут!</a:t>
            </a:r>
          </a:p>
        </p:txBody>
      </p:sp>
      <p:pic>
        <p:nvPicPr>
          <p:cNvPr id="5122" name="Picture 2" descr="C:\Users\RezchikovaEV\Desktop\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2" y="1589088"/>
            <a:ext cx="33893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Летчик</a:t>
            </a:r>
            <a:endParaRPr lang="ru-RU" sz="72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51520" y="1589567"/>
            <a:ext cx="46805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небесах средь облаков,</a:t>
            </a:r>
          </a:p>
          <a:p>
            <a:pPr marL="0" indent="0">
              <a:buNone/>
            </a:pPr>
            <a:r>
              <a:rPr lang="ru-RU" b="1" dirty="0"/>
              <a:t>Заданье выполнить готов.</a:t>
            </a:r>
          </a:p>
          <a:p>
            <a:pPr marL="0" indent="0">
              <a:buNone/>
            </a:pPr>
            <a:r>
              <a:rPr lang="ru-RU" b="1" dirty="0"/>
              <a:t>Зорко небо стерегу</a:t>
            </a:r>
          </a:p>
          <a:p>
            <a:pPr marL="0" indent="0">
              <a:buNone/>
            </a:pPr>
            <a:r>
              <a:rPr lang="ru-RU" b="1" dirty="0"/>
              <a:t>Врага я сверху разбомблю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pic>
        <p:nvPicPr>
          <p:cNvPr id="6146" name="Picture 2" descr="C:\Users\RezchikovaEV\Desktop\demonstratsionnyy-material-dlya-detskogo-sada-23-fevralya-12049-larg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55" y="1589088"/>
            <a:ext cx="299179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Десантник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211960" y="1589567"/>
            <a:ext cx="475252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Крепкий </a:t>
            </a:r>
            <a:r>
              <a:rPr lang="ru-RU" b="1" dirty="0"/>
              <a:t>прочный парашют</a:t>
            </a:r>
            <a:br>
              <a:rPr lang="ru-RU" b="1" dirty="0"/>
            </a:br>
            <a:r>
              <a:rPr lang="ru-RU" b="1" dirty="0"/>
              <a:t>За спиной его раскрылся,</a:t>
            </a:r>
            <a:br>
              <a:rPr lang="ru-RU" b="1" dirty="0"/>
            </a:br>
            <a:r>
              <a:rPr lang="ru-RU" b="1" dirty="0"/>
              <a:t>И за несколько минут</a:t>
            </a:r>
            <a:br>
              <a:rPr lang="ru-RU" b="1" dirty="0"/>
            </a:br>
            <a:r>
              <a:rPr lang="ru-RU" b="1" dirty="0"/>
              <a:t>Он на землю опустился.</a:t>
            </a:r>
            <a:br>
              <a:rPr lang="ru-RU" b="1" dirty="0"/>
            </a:br>
            <a:r>
              <a:rPr lang="ru-RU" b="1" dirty="0"/>
              <a:t>Он пройдет и лес, и брод,</a:t>
            </a:r>
            <a:br>
              <a:rPr lang="ru-RU" b="1" dirty="0"/>
            </a:br>
            <a:r>
              <a:rPr lang="ru-RU" b="1" dirty="0"/>
              <a:t>Но противника найдет. </a:t>
            </a:r>
          </a:p>
        </p:txBody>
      </p:sp>
      <p:pic>
        <p:nvPicPr>
          <p:cNvPr id="7170" name="Picture 2" descr="C:\Users\RezchikovaEV\Desktop\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4" y="1589088"/>
            <a:ext cx="316121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</TotalTime>
  <Words>177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Военные профессии</vt:lpstr>
      <vt:lpstr>Пехота</vt:lpstr>
      <vt:lpstr>ТАНКИСТ</vt:lpstr>
      <vt:lpstr>Артиллерист</vt:lpstr>
      <vt:lpstr>Пограничник</vt:lpstr>
      <vt:lpstr>Моряк</vt:lpstr>
      <vt:lpstr>Моряк - подводник</vt:lpstr>
      <vt:lpstr>Летчик</vt:lpstr>
      <vt:lpstr>Десантник</vt:lpstr>
      <vt:lpstr>Сапер</vt:lpstr>
      <vt:lpstr>Военный врач</vt:lpstr>
      <vt:lpstr>Презентация PowerPoint</vt:lpstr>
    </vt:vector>
  </TitlesOfParts>
  <Company>МКУ Центр социальных выплат города Ярославля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Резчикова Екатерина Владимировна</dc:creator>
  <cp:lastModifiedBy>Резчикова Екатерина Владимировна</cp:lastModifiedBy>
  <cp:revision>9</cp:revision>
  <dcterms:created xsi:type="dcterms:W3CDTF">2017-02-16T06:35:32Z</dcterms:created>
  <dcterms:modified xsi:type="dcterms:W3CDTF">2017-02-16T08:34:02Z</dcterms:modified>
</cp:coreProperties>
</file>