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83" r:id="rId2"/>
    <p:sldId id="277" r:id="rId3"/>
    <p:sldId id="288" r:id="rId4"/>
    <p:sldId id="267" r:id="rId5"/>
    <p:sldId id="273" r:id="rId6"/>
    <p:sldId id="286" r:id="rId7"/>
    <p:sldId id="270" r:id="rId8"/>
    <p:sldId id="272" r:id="rId9"/>
    <p:sldId id="271" r:id="rId10"/>
    <p:sldId id="282" r:id="rId11"/>
    <p:sldId id="274" r:id="rId12"/>
    <p:sldId id="275" r:id="rId13"/>
    <p:sldId id="276" r:id="rId14"/>
    <p:sldId id="287" r:id="rId15"/>
    <p:sldId id="285" r:id="rId16"/>
    <p:sldId id="280" r:id="rId17"/>
    <p:sldId id="289" r:id="rId18"/>
    <p:sldId id="279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5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59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3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26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1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7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5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2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2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8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2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6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8277-35FD-4988-9AF2-8AD1A2F5F39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897F96-4E83-4B2E-8E81-9BC0AA68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8589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нам стоит дом построить?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ervus.mk.ua/wp-content/uploads/2017/03/miniAlianc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34" y="1280160"/>
            <a:ext cx="7693732" cy="49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7204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КРОВЕЛЬЩИК</a:t>
            </a:r>
            <a:endParaRPr lang="ru-RU" dirty="0"/>
          </a:p>
        </p:txBody>
      </p:sp>
      <p:pic>
        <p:nvPicPr>
          <p:cNvPr id="12290" name="Picture 2" descr="https://img.saleonn.net/media/2017/06/6b67046f098df84585e7188aff2d88f9gg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789709"/>
            <a:ext cx="9906000" cy="57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872835"/>
          </a:xfrm>
        </p:spPr>
        <p:txBody>
          <a:bodyPr/>
          <a:lstStyle/>
          <a:p>
            <a:pPr algn="ctr"/>
            <a:r>
              <a:rPr lang="ru-RU" dirty="0" smtClean="0"/>
              <a:t>СТОЛЯР</a:t>
            </a:r>
            <a:endParaRPr lang="ru-RU" dirty="0"/>
          </a:p>
        </p:txBody>
      </p:sp>
      <p:pic>
        <p:nvPicPr>
          <p:cNvPr id="9218" name="Picture 2" descr="http://www.mfc-chita.ru/sites/default/files/news_MFC/shutterstock_78683827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831273"/>
            <a:ext cx="8294915" cy="58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706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ШТУКАТУР</a:t>
            </a:r>
            <a:endParaRPr lang="ru-RU" dirty="0"/>
          </a:p>
        </p:txBody>
      </p:sp>
      <p:pic>
        <p:nvPicPr>
          <p:cNvPr id="10242" name="Picture 2" descr="https://stroyka-sam.ru/wp-content/uploads/2017/08/1394120784_osnova-sten-bez-izyana-eto-shtukatur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84" y="775856"/>
            <a:ext cx="8914588" cy="57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75854"/>
          </a:xfrm>
        </p:spPr>
        <p:txBody>
          <a:bodyPr/>
          <a:lstStyle/>
          <a:p>
            <a:pPr algn="ctr"/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11268" name="Picture 4" descr="https://www.seal-coatings.com/media/2014/12/13425812_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8" y="789709"/>
            <a:ext cx="9307780" cy="59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957"/>
            <a:ext cx="10515600" cy="816429"/>
          </a:xfrm>
        </p:spPr>
        <p:txBody>
          <a:bodyPr/>
          <a:lstStyle/>
          <a:p>
            <a:pPr algn="ctr"/>
            <a:r>
              <a:rPr lang="ru-RU" dirty="0" smtClean="0"/>
              <a:t>МОНТАЖНИК</a:t>
            </a:r>
            <a:endParaRPr lang="ru-RU" dirty="0"/>
          </a:p>
        </p:txBody>
      </p:sp>
      <p:pic>
        <p:nvPicPr>
          <p:cNvPr id="5122" name="Picture 2" descr="http://tdom.info/wp-content/uploads/2017/10/1732x11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35" y="963386"/>
            <a:ext cx="9105730" cy="56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a5b/0001f2a2-8fbe418e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9" y="0"/>
            <a:ext cx="9144000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900546"/>
          </a:xfrm>
        </p:spPr>
        <p:txBody>
          <a:bodyPr/>
          <a:lstStyle/>
          <a:p>
            <a:pPr algn="ctr"/>
            <a:r>
              <a:rPr lang="ru-RU" dirty="0" smtClean="0"/>
              <a:t>ЭЛЕКТРИК</a:t>
            </a:r>
            <a:endParaRPr lang="ru-RU" dirty="0"/>
          </a:p>
        </p:txBody>
      </p:sp>
      <p:pic>
        <p:nvPicPr>
          <p:cNvPr id="1026" name="Picture 2" descr="http://evroremont-kmv.ru/wp-content/uploads/2013/03/%D0%B7%D0%B0%D0%BC%D0%B5%D0%BD%D0%B0-%D1%8D%D0%BB%D0%B5%D0%BA%D1%82%D1%80%D0%BE%D0%BF%D1%80%D0%BE%D0%B2%D0%BE%D0%B4%D0%BA%D0%B8-%D0%B2-%D0%BA%D0%B2%D0%B0%D1%80%D1%82%D0%B8%D1%80%D0%B5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33" y="886690"/>
            <a:ext cx="8426831" cy="5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плиточник</a:t>
            </a:r>
            <a:endParaRPr lang="ru-RU" sz="6000" dirty="0"/>
          </a:p>
        </p:txBody>
      </p:sp>
      <p:pic>
        <p:nvPicPr>
          <p:cNvPr id="2050" name="Picture 2" descr="http://alonemaster.ru/wp-content/uploads/2016/10/kak-klast-plitku-na-steny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526" y="1905000"/>
            <a:ext cx="7837713" cy="46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831272"/>
          </a:xfrm>
        </p:spPr>
        <p:txBody>
          <a:bodyPr/>
          <a:lstStyle/>
          <a:p>
            <a:pPr algn="ctr"/>
            <a:r>
              <a:rPr lang="ru-RU" dirty="0" smtClean="0"/>
              <a:t>КОМИССИЯ ПО ПРИЕМКЕ ДОМА</a:t>
            </a:r>
            <a:endParaRPr lang="ru-RU" dirty="0"/>
          </a:p>
        </p:txBody>
      </p:sp>
      <p:pic>
        <p:nvPicPr>
          <p:cNvPr id="13314" name="Picture 2" descr="http://mynedvizh.ru/_pu/1/193645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734292"/>
            <a:ext cx="9731828" cy="59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degroup.ru/images/mnogoetagniy_dom_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222488"/>
            <a:ext cx="10850880" cy="6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244927"/>
            <a:ext cx="10515600" cy="66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09877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4" y="345440"/>
            <a:ext cx="8026059" cy="63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858982"/>
          </a:xfrm>
        </p:spPr>
        <p:txBody>
          <a:bodyPr/>
          <a:lstStyle/>
          <a:p>
            <a:pPr algn="ctr"/>
            <a:r>
              <a:rPr lang="ru-RU" dirty="0" smtClean="0"/>
              <a:t>АРХИТЕКТОР И ПРОРАБ НА СТРОЙКЕ</a:t>
            </a:r>
            <a:endParaRPr lang="ru-RU" dirty="0"/>
          </a:p>
        </p:txBody>
      </p:sp>
      <p:pic>
        <p:nvPicPr>
          <p:cNvPr id="1028" name="Picture 4" descr="http://chonemuzhik.ru/wp-content/uploads/2016/03/work_zoom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96" y="858982"/>
            <a:ext cx="9052149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83127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экскаваторщик</a:t>
            </a:r>
            <a:endParaRPr lang="ru-RU" sz="6000" dirty="0"/>
          </a:p>
        </p:txBody>
      </p:sp>
      <p:pic>
        <p:nvPicPr>
          <p:cNvPr id="8194" name="Picture 2" descr="https://thumbs.dreamstime.com/z/construction-excavator-loading-dirt-truck-252649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926" y="1476102"/>
            <a:ext cx="8634548" cy="51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957"/>
            <a:ext cx="10515600" cy="816429"/>
          </a:xfrm>
        </p:spPr>
        <p:txBody>
          <a:bodyPr/>
          <a:lstStyle/>
          <a:p>
            <a:pPr algn="ctr"/>
            <a:r>
              <a:rPr lang="ru-RU" dirty="0" smtClean="0"/>
              <a:t>БЕТОНЩИК</a:t>
            </a:r>
            <a:endParaRPr lang="ru-RU" dirty="0"/>
          </a:p>
        </p:txBody>
      </p:sp>
      <p:pic>
        <p:nvPicPr>
          <p:cNvPr id="4098" name="Picture 2" descr="http://www.i.baraholka.com.ru/files/1/8/1866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25" y="963386"/>
            <a:ext cx="8724749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886690"/>
          </a:xfrm>
        </p:spPr>
        <p:txBody>
          <a:bodyPr/>
          <a:lstStyle/>
          <a:p>
            <a:pPr algn="ctr"/>
            <a:r>
              <a:rPr lang="ru-RU" dirty="0" smtClean="0"/>
              <a:t>КАМЕНЩИК</a:t>
            </a:r>
            <a:endParaRPr lang="ru-RU" dirty="0"/>
          </a:p>
        </p:txBody>
      </p:sp>
      <p:pic>
        <p:nvPicPr>
          <p:cNvPr id="3074" name="Picture 2" descr="http://temnikov.e-mordovia.ru/data/photo/65435198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47" y="872836"/>
            <a:ext cx="879350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00544"/>
          </a:xfrm>
        </p:spPr>
        <p:txBody>
          <a:bodyPr/>
          <a:lstStyle/>
          <a:p>
            <a:pPr algn="ctr"/>
            <a:r>
              <a:rPr lang="ru-RU" dirty="0" smtClean="0"/>
              <a:t>КРАНОВЩИК</a:t>
            </a:r>
            <a:endParaRPr lang="ru-RU" dirty="0"/>
          </a:p>
        </p:txBody>
      </p:sp>
      <p:pic>
        <p:nvPicPr>
          <p:cNvPr id="7170" name="Picture 2" descr="http://mosreg.ru/upload/iblock/516/d0824629c56fea97853bdb6ef53895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900545"/>
            <a:ext cx="9822873" cy="57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762000"/>
          </a:xfrm>
        </p:spPr>
        <p:txBody>
          <a:bodyPr/>
          <a:lstStyle/>
          <a:p>
            <a:pPr algn="ctr"/>
            <a:r>
              <a:rPr lang="ru-RU" dirty="0" smtClean="0"/>
              <a:t>ЭЛЕКТРОСВАРЩИК</a:t>
            </a:r>
            <a:endParaRPr lang="ru-RU" dirty="0"/>
          </a:p>
        </p:txBody>
      </p:sp>
      <p:pic>
        <p:nvPicPr>
          <p:cNvPr id="6146" name="Picture 2" descr="http://www.timewelding.com.ua/info/foto/dugovaya-svar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6" y="831273"/>
            <a:ext cx="8324518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433</TotalTime>
  <Words>27</Words>
  <Application>Microsoft Office PowerPoint</Application>
  <PresentationFormat>Произвольный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Что нам стоит дом построить?</vt:lpstr>
      <vt:lpstr>Презентация PowerPoint</vt:lpstr>
      <vt:lpstr>Презентация PowerPoint</vt:lpstr>
      <vt:lpstr>АРХИТЕКТОР И ПРОРАБ НА СТРОЙКЕ</vt:lpstr>
      <vt:lpstr>экскаваторщик</vt:lpstr>
      <vt:lpstr>БЕТОНЩИК</vt:lpstr>
      <vt:lpstr>КАМЕНЩИК</vt:lpstr>
      <vt:lpstr>КРАНОВЩИК</vt:lpstr>
      <vt:lpstr>ЭЛЕКТРОСВАРЩИК</vt:lpstr>
      <vt:lpstr>КРОВЕЛЬЩИК</vt:lpstr>
      <vt:lpstr>СТОЛЯР</vt:lpstr>
      <vt:lpstr>ШТУКАТУР</vt:lpstr>
      <vt:lpstr>МАЛЯР</vt:lpstr>
      <vt:lpstr>МОНТАЖНИК</vt:lpstr>
      <vt:lpstr>Презентация PowerPoint</vt:lpstr>
      <vt:lpstr>ЭЛЕКТРИК</vt:lpstr>
      <vt:lpstr>плиточник</vt:lpstr>
      <vt:lpstr>КОМИССИЯ ПО ПРИЕМКЕ ДОМА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ПЕРВОБЫТНЫЕ ЛЮДИ В ПЕЩЕРЕ</dc:title>
  <dc:creator>BOSS</dc:creator>
  <cp:lastModifiedBy>User</cp:lastModifiedBy>
  <cp:revision>23</cp:revision>
  <dcterms:created xsi:type="dcterms:W3CDTF">2018-04-15T17:25:25Z</dcterms:created>
  <dcterms:modified xsi:type="dcterms:W3CDTF">2018-05-04T06:48:11Z</dcterms:modified>
</cp:coreProperties>
</file>