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6" r:id="rId19"/>
    <p:sldId id="273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0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0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2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6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18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0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3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08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9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1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3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5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4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5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0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3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8F2B-0CBD-4E90-8F00-4B4A6D8ED41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E3E8-2BE9-4BB0-8C42-E3348728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66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3900" y="893762"/>
            <a:ext cx="6210300" cy="1430007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ru-RU" sz="7200" dirty="0">
                <a:solidFill>
                  <a:prstClr val="white"/>
                </a:solidFill>
                <a:ea typeface="+mn-ea"/>
                <a:cs typeface="+mn-cs"/>
              </a:rPr>
              <a:t>День Победы</a:t>
            </a:r>
            <a:r>
              <a:rPr lang="ru-RU" sz="28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3900" y="5001370"/>
            <a:ext cx="6019690" cy="1399429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МДОУ Детский сад № 55</a:t>
            </a:r>
          </a:p>
          <a:p>
            <a:endParaRPr lang="ru-RU" sz="1600" dirty="0"/>
          </a:p>
          <a:p>
            <a:r>
              <a:rPr lang="ru-RU" sz="1600" dirty="0" smtClean="0"/>
              <a:t>Подготовила</a:t>
            </a:r>
          </a:p>
          <a:p>
            <a:r>
              <a:rPr lang="ru-RU" sz="1600" dirty="0" smtClean="0"/>
              <a:t> воспитатель группы «Росинка»</a:t>
            </a:r>
          </a:p>
          <a:p>
            <a:r>
              <a:rPr lang="ru-RU" sz="1600" dirty="0" err="1" smtClean="0"/>
              <a:t>Еремеева</a:t>
            </a:r>
            <a:r>
              <a:rPr lang="ru-RU" sz="1600" dirty="0"/>
              <a:t> </a:t>
            </a:r>
            <a:r>
              <a:rPr lang="ru-RU" sz="1600" dirty="0" smtClean="0"/>
              <a:t>Л. Б.</a:t>
            </a:r>
            <a:endParaRPr lang="ru-RU" sz="1600" dirty="0"/>
          </a:p>
        </p:txBody>
      </p:sp>
      <p:pic>
        <p:nvPicPr>
          <p:cNvPr id="1030" name="Picture 6" descr="http://www.pbkoposova73.ru/wp-content/uploads/2019/05/9may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41300"/>
            <a:ext cx="5603874" cy="59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Четыре года 1941-1945 длилась кровопролитная война</a:t>
            </a:r>
            <a:endParaRPr lang="ru-RU" dirty="0"/>
          </a:p>
        </p:txBody>
      </p:sp>
      <p:pic>
        <p:nvPicPr>
          <p:cNvPr id="10242" name="Picture 2" descr="https://lh6.googleusercontent.com/Ik8qbaCCN8f0cZ_tVe9bWH4HBb0nzt3CYK3HFsiCMV1Zw9JrUBGDjbDUnkQ-L9UVskL6TpKneWCIM8D0Y61tUcTk60KSFutB21tRRZ5dkIRk3lQ1WJFx2aFJ4QVK_CRVqrgjQX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8" y="2037367"/>
            <a:ext cx="4630892" cy="46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get-zen_doc/1549204/pub_5dc7caba515ed07a574231ac_5dc7cb1234bb04739962c823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1" y="2037366"/>
            <a:ext cx="6542222" cy="46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7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Солдаты с теплотой вспоминали своих родных и писали им письма. </a:t>
            </a:r>
            <a:endParaRPr lang="ru-RU" sz="2800" dirty="0"/>
          </a:p>
        </p:txBody>
      </p:sp>
      <p:pic>
        <p:nvPicPr>
          <p:cNvPr id="12290" name="Picture 2" descr="https://i.ytimg.com/vi/nvOWyH2snFU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9" y="2463800"/>
            <a:ext cx="6397978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yasgazeta.ru/upload/iblock/3f3/3f38fabdd50f79891e95ba46599140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2450147"/>
            <a:ext cx="5680074" cy="397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2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перерывах между боями, сидя у костров, бойцы вспоминали родной дом, исполняли военные песни.</a:t>
            </a:r>
            <a:endParaRPr lang="ru-RU" sz="2800" dirty="0"/>
          </a:p>
        </p:txBody>
      </p:sp>
      <p:pic>
        <p:nvPicPr>
          <p:cNvPr id="11268" name="Picture 4" descr="https://i.ytimg.com/vi/3dVgn5cCDO4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9" y="2082800"/>
            <a:ext cx="5712001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pskovcontinent.ru/media/thumb/photo/sections/5935151.jpg.1230x0_q85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6006"/>
            <a:ext cx="5819774" cy="37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Родину защищали не только мужчины, но и женщины.</a:t>
            </a:r>
            <a:endParaRPr lang="ru-RU" dirty="0"/>
          </a:p>
        </p:txBody>
      </p:sp>
      <p:pic>
        <p:nvPicPr>
          <p:cNvPr id="13316" name="Picture 4" descr="http://fototelegraf.ru/wp-content/uploads/2013/06/zhenschiny-voyna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3" y="2082800"/>
            <a:ext cx="5520167" cy="43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www.stihi.ru/pics/2018/05/18/964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241549"/>
            <a:ext cx="6184899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19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Сестры милосердия</a:t>
            </a:r>
            <a:endParaRPr lang="ru-RU" dirty="0"/>
          </a:p>
        </p:txBody>
      </p:sp>
      <p:pic>
        <p:nvPicPr>
          <p:cNvPr id="14348" name="Picture 12" descr="https://media.tvzvezda.ru/storage/default/2018/05/11/7133669299b64011af173890e2c6c99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8" y="2222500"/>
            <a:ext cx="5697122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://cultinfo.ru/upload/iblock/951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2222500"/>
            <a:ext cx="5930901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9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Война закончилась 9 мая 1945 года. Вопреки всему наши люди выстояли и победили.</a:t>
            </a:r>
            <a:endParaRPr lang="ru-RU" sz="2800" dirty="0"/>
          </a:p>
        </p:txBody>
      </p:sp>
      <p:pic>
        <p:nvPicPr>
          <p:cNvPr id="15362" name="Picture 2" descr="https://avatars.mds.yandex.net/get-pdb/2855700/e2b582b6-04c2-4ad2-b346-a540764fbe61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081099"/>
            <a:ext cx="5511799" cy="46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pbs.twimg.com/media/D6HyEDKW0AA12Kb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81099"/>
            <a:ext cx="6022974" cy="46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5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Но не все вернулись домой… Война унесла более 20 миллионов жизней.</a:t>
            </a:r>
            <a:endParaRPr lang="ru-RU" sz="2800" dirty="0"/>
          </a:p>
        </p:txBody>
      </p:sp>
      <p:pic>
        <p:nvPicPr>
          <p:cNvPr id="16386" name="Picture 2" descr="https://i.ytimg.com/vi/pqu00QWHvXE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8" y="1968500"/>
            <a:ext cx="6639101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4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0" y="753227"/>
            <a:ext cx="3149600" cy="559598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9 мая стал в нашей стране великим национальным праздником.</a:t>
            </a:r>
            <a:endParaRPr lang="ru-RU" sz="2800" dirty="0"/>
          </a:p>
        </p:txBody>
      </p:sp>
      <p:pic>
        <p:nvPicPr>
          <p:cNvPr id="17410" name="Picture 2" descr="https://avatars.mds.yandex.net/get-pdb/1624516/7e0ab0a1-b84a-46ef-8f6a-e4adbe0c2caf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3" y="753227"/>
            <a:ext cx="7951147" cy="57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85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Сегодня мы говорим спасибо нашим ветеранам за их мужество и героизм!</a:t>
            </a:r>
            <a:endParaRPr lang="ru-RU" dirty="0"/>
          </a:p>
        </p:txBody>
      </p:sp>
      <p:pic>
        <p:nvPicPr>
          <p:cNvPr id="21506" name="Picture 2" descr="https://bbnews.ru/wp-content/uploads/2017/04/01f8993da350a768015a7a40760595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20900"/>
            <a:ext cx="5905500" cy="4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altaybrand.ru/upload/medialibrary/813/8138b95d168a2415aa31d2b7c9532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120900"/>
            <a:ext cx="5973662" cy="4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23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0" y="4319247"/>
            <a:ext cx="4025900" cy="20701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Спасибо героям,</a:t>
            </a:r>
            <a:br>
              <a:rPr lang="ru-RU" sz="2800" dirty="0" smtClean="0"/>
            </a:br>
            <a:r>
              <a:rPr lang="ru-RU" sz="2800" dirty="0" smtClean="0"/>
              <a:t>Спасибо солдатам ,</a:t>
            </a:r>
            <a:br>
              <a:rPr lang="ru-RU" sz="2800" dirty="0" smtClean="0"/>
            </a:br>
            <a:r>
              <a:rPr lang="ru-RU" sz="2800" dirty="0" smtClean="0"/>
              <a:t>Что мир подарили</a:t>
            </a:r>
            <a:br>
              <a:rPr lang="ru-RU" sz="2800" dirty="0" smtClean="0"/>
            </a:br>
            <a:r>
              <a:rPr lang="ru-RU" sz="2800" dirty="0" smtClean="0"/>
              <a:t>Тогда в сорок пятом!</a:t>
            </a:r>
            <a:endParaRPr lang="ru-RU" sz="2800" dirty="0"/>
          </a:p>
        </p:txBody>
      </p:sp>
      <p:pic>
        <p:nvPicPr>
          <p:cNvPr id="18434" name="Picture 2" descr="https://avatars.mds.yandex.net/get-pdb/403640/40ba1e92-946b-43dd-bc30-78e6d5b780e6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52400"/>
            <a:ext cx="5826439" cy="38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avatars.mds.yandex.net/get-zen_doc/1577780/pub_5cd3cc6cb539b500b33dcf81_5cd3d2249885ae00b3454eca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2705100"/>
            <a:ext cx="6067425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1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800" y="4372272"/>
            <a:ext cx="4495800" cy="23749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Детство! Прекрасная, беззаботная пора! Мирное небо над головой. И ты не знаешь, что такое страх!</a:t>
            </a:r>
            <a:endParaRPr lang="ru-RU" sz="2800" dirty="0"/>
          </a:p>
        </p:txBody>
      </p:sp>
      <p:pic>
        <p:nvPicPr>
          <p:cNvPr id="2050" name="Picture 2" descr="http://www.cialopedagogiczne.pl/wp-content/uploads/2015/07/dzieci_bieg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85801"/>
            <a:ext cx="7416800" cy="501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36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mos.ru/upload/newsfeed/newsfeed/9maya(10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28686"/>
            <a:ext cx="10664825" cy="53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7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891" y="2351313"/>
            <a:ext cx="4585062" cy="428461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Пусть небо будет голубым,</a:t>
            </a:r>
            <a:br>
              <a:rPr lang="ru-RU" sz="2800" dirty="0" smtClean="0"/>
            </a:br>
            <a:r>
              <a:rPr lang="ru-RU" sz="2800" dirty="0" smtClean="0"/>
              <a:t>Пусть в небе не клубится дым,</a:t>
            </a:r>
            <a:br>
              <a:rPr lang="ru-RU" sz="2800" dirty="0" smtClean="0"/>
            </a:br>
            <a:r>
              <a:rPr lang="ru-RU" sz="2800" dirty="0" smtClean="0"/>
              <a:t>Пусть пушки грозные молчат</a:t>
            </a:r>
            <a:br>
              <a:rPr lang="ru-RU" sz="2800" dirty="0" smtClean="0"/>
            </a:br>
            <a:r>
              <a:rPr lang="ru-RU" sz="2800" dirty="0" smtClean="0"/>
              <a:t>И пулеметы не строчат,</a:t>
            </a:r>
            <a:br>
              <a:rPr lang="ru-RU" sz="2800" dirty="0" smtClean="0"/>
            </a:br>
            <a:r>
              <a:rPr lang="ru-RU" sz="2800" dirty="0" smtClean="0"/>
              <a:t>Чтоб жили люди, города…</a:t>
            </a:r>
            <a:br>
              <a:rPr lang="ru-RU" sz="2800" dirty="0" smtClean="0"/>
            </a:br>
            <a:r>
              <a:rPr lang="ru-RU" sz="2800" dirty="0" smtClean="0"/>
              <a:t>Мир нужен на земле всегда!</a:t>
            </a:r>
            <a:endParaRPr lang="ru-RU" sz="2800" dirty="0"/>
          </a:p>
        </p:txBody>
      </p:sp>
      <p:pic>
        <p:nvPicPr>
          <p:cNvPr id="3074" name="Picture 2" descr="https://99px.ru/sstorage/53/2017/04/tmb_198285_47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601060"/>
            <a:ext cx="6918959" cy="60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9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9634" y="2638697"/>
            <a:ext cx="4232366" cy="38143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4 часа утра, когда народ еще спал, немецко-фашистская Германия без объявления войны напала на нашу страну.</a:t>
            </a:r>
            <a:endParaRPr lang="ru-RU" sz="2800" dirty="0"/>
          </a:p>
        </p:txBody>
      </p:sp>
      <p:pic>
        <p:nvPicPr>
          <p:cNvPr id="4098" name="Picture 2" descr="https://pbs.twimg.com/media/D9qLqWNXkAA7zx3.jpg: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822960"/>
            <a:ext cx="7093131" cy="57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8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63" y="313509"/>
            <a:ext cx="11793900" cy="194636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Фашисты бомбили города и порты, аэродромы и железнодорожные станции. Бомбы сыпались на детские сады, больницы и жилые дома.</a:t>
            </a:r>
            <a:endParaRPr lang="ru-RU" sz="2400" dirty="0"/>
          </a:p>
        </p:txBody>
      </p:sp>
      <p:pic>
        <p:nvPicPr>
          <p:cNvPr id="5122" name="Picture 2" descr="https://img-fotki.yandex.ru/get/58675/116075328.329/0_20474c_600cf0f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450375"/>
            <a:ext cx="5860049" cy="42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zen_doc/1221393/pub_5bb3138c95b36000ad3e0c56_5bb313e32119b800acc050ae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54" y="2450375"/>
            <a:ext cx="5958791" cy="42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2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Вся огромная страна поднялась на борьбу с врагом.</a:t>
            </a:r>
            <a:endParaRPr lang="ru-RU" sz="2800" dirty="0"/>
          </a:p>
        </p:txBody>
      </p:sp>
      <p:pic>
        <p:nvPicPr>
          <p:cNvPr id="6146" name="Picture 2" descr="http://c.pastvu.com/_p/d/3/2/3/323447e37fd6651a2c6d0d2a25a314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86" y="2311400"/>
            <a:ext cx="7933814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6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Жены провожали на войну мужей, матери – сыновей.</a:t>
            </a:r>
            <a:endParaRPr lang="ru-RU" sz="2800" dirty="0"/>
          </a:p>
        </p:txBody>
      </p:sp>
      <p:pic>
        <p:nvPicPr>
          <p:cNvPr id="7170" name="Picture 2" descr="https://avatars.mds.yandex.net/get-pdb/1209255/40a6fae6-02d2-4535-a6ac-aa2f708733e5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4" y="1745266"/>
            <a:ext cx="5654090" cy="45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s04.infourok.ru/uploads/ex/050e/0004d385-00913e21/5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62" y="2374198"/>
            <a:ext cx="5798729" cy="43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8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Солдаты защищали Родину.</a:t>
            </a:r>
            <a:endParaRPr lang="ru-RU" dirty="0"/>
          </a:p>
        </p:txBody>
      </p:sp>
      <p:pic>
        <p:nvPicPr>
          <p:cNvPr id="9218" name="Picture 2" descr="https://bgr.news-front.info/wp-content/uploads/2017/10/original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9" y="2286000"/>
            <a:ext cx="5886071" cy="43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m.mir24.tv/news/images/original/80771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1" y="2286000"/>
            <a:ext cx="5896282" cy="43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80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 женщины, старики и дети трудились в тылу. Каждый делал все, что мог.</a:t>
            </a:r>
            <a:endParaRPr lang="ru-RU" sz="2800" dirty="0"/>
          </a:p>
        </p:txBody>
      </p:sp>
      <p:pic>
        <p:nvPicPr>
          <p:cNvPr id="8194" name="Picture 2" descr="https://avatars.mds.yandex.net/get-pdb/224463/de90352c-acdb-4473-986a-6ff1827135a9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2" y="2108200"/>
            <a:ext cx="5697597" cy="425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blokadamuseum.ru/wp-content/uploads/2015/12/748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108201"/>
            <a:ext cx="6102077" cy="4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8827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247</TotalTime>
  <Words>227</Words>
  <Application>Microsoft Office PowerPoint</Application>
  <PresentationFormat>Широкоэкранный</PresentationFormat>
  <Paragraphs>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Trebuchet MS</vt:lpstr>
      <vt:lpstr>Берлин</vt:lpstr>
      <vt:lpstr>День Победы </vt:lpstr>
      <vt:lpstr>Детство! Прекрасная, беззаботная пора! Мирное небо над головой. И ты не знаешь, что такое страх!</vt:lpstr>
      <vt:lpstr>Пусть небо будет голубым, Пусть в небе не клубится дым, Пусть пушки грозные молчат И пулеметы не строчат, Чтоб жили люди, города… Мир нужен на земле всегда!</vt:lpstr>
      <vt:lpstr>В 4 часа утра, когда народ еще спал, немецко-фашистская Германия без объявления войны напала на нашу страну.</vt:lpstr>
      <vt:lpstr>Фашисты бомбили города и порты, аэродромы и железнодорожные станции. Бомбы сыпались на детские сады, больницы и жилые дома.</vt:lpstr>
      <vt:lpstr>Вся огромная страна поднялась на борьбу с врагом.</vt:lpstr>
      <vt:lpstr>Жены провожали на войну мужей, матери – сыновей.</vt:lpstr>
      <vt:lpstr>Солдаты защищали Родину.</vt:lpstr>
      <vt:lpstr>А женщины, старики и дети трудились в тылу. Каждый делал все, что мог.</vt:lpstr>
      <vt:lpstr>Четыре года 1941-1945 длилась кровопролитная война</vt:lpstr>
      <vt:lpstr>Солдаты с теплотой вспоминали своих родных и писали им письма. </vt:lpstr>
      <vt:lpstr>В перерывах между боями, сидя у костров, бойцы вспоминали родной дом, исполняли военные песни.</vt:lpstr>
      <vt:lpstr>Родину защищали не только мужчины, но и женщины.</vt:lpstr>
      <vt:lpstr>Сестры милосердия</vt:lpstr>
      <vt:lpstr>Война закончилась 9 мая 1945 года. Вопреки всему наши люди выстояли и победили.</vt:lpstr>
      <vt:lpstr>Но не все вернулись домой… Война унесла более 20 миллионов жизней.</vt:lpstr>
      <vt:lpstr>9 мая стал в нашей стране великим национальным праздником.</vt:lpstr>
      <vt:lpstr>Сегодня мы говорим спасибо нашим ветеранам за их мужество и героизм!</vt:lpstr>
      <vt:lpstr>Спасибо героям, Спасибо солдатам , Что мир подарили Тогда в сорок пятом!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26</cp:revision>
  <dcterms:created xsi:type="dcterms:W3CDTF">2020-04-29T13:29:43Z</dcterms:created>
  <dcterms:modified xsi:type="dcterms:W3CDTF">2020-04-29T17:43:43Z</dcterms:modified>
</cp:coreProperties>
</file>