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9" r:id="rId5"/>
    <p:sldId id="261" r:id="rId6"/>
    <p:sldId id="260" r:id="rId7"/>
    <p:sldId id="262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6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4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87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25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3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1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3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9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5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0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F53D-DB05-45A0-A622-45A229AA211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82F8C3-8F57-4637-84E2-A5436E9A3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584200"/>
            <a:ext cx="10134992" cy="3060700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Россия-Родина моя!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0" y="5270500"/>
            <a:ext cx="4203700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МДОУ Д/сад № 55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Подготовила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Еремеева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Л.Б.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53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39700"/>
            <a:ext cx="11137899" cy="17907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Родина - это все, что нас окружает. Родина у каждого человека одна. Ее нужно любить, беречь ее природу, защищать.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https://mises.org/system/files/styles/social_media_1200_x_1200/private/GettyImages-973325366.jpg?itok=JVn9bnW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78000"/>
            <a:ext cx="5638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1-25.userapi.com/c851332/v851332712/12dafa/icD7pzSBBK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99" y="1778000"/>
            <a:ext cx="59840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5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203200"/>
            <a:ext cx="3555999" cy="64389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ак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можно помочь нашей Родине?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мусорить на улице,  не ломать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ветки деревьев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,  кустарников, не топтать газоны, любить своих близких, дружить с ребятами в детском саду, не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ссориться.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http://parkorel.ru/template/i/events/1%20%D0%B8%D1%8E%D0%BD%D1%8F%202019%20(%D0%94%D0%B5%D0%BD%D1%8C%20%D0%B7%D0%B0%D1%89%D0%B8%D1%82%D1%8B%20%D0%B4%D0%B5%D1%82%D0%B5%D0%B9)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7350"/>
            <a:ext cx="71501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1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203200"/>
            <a:ext cx="12001499" cy="13081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 каждой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страны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есть свой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флаг. У России он тоже есть. Он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прямоугольной формы и состоит из 3-х полос.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avatars.mds.yandex.net/get-pdb/1881806/ea0ff3d7-307e-4ece-b11f-ff0ec3eeff2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11" y="1511300"/>
            <a:ext cx="7502092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9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1" y="228600"/>
            <a:ext cx="11239500" cy="2133600"/>
          </a:xfrm>
        </p:spPr>
        <p:txBody>
          <a:bodyPr>
            <a:normAutofit fontScale="90000"/>
          </a:bodyPr>
          <a:lstStyle/>
          <a:p>
            <a:r>
              <a:rPr lang="ru-RU" sz="2700" u="sng" dirty="0">
                <a:solidFill>
                  <a:schemeClr val="bg2">
                    <a:lumMod val="50000"/>
                  </a:schemeClr>
                </a:solidFill>
              </a:rPr>
              <a:t>Белый цвет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</a:rPr>
              <a:t>– это цвет мира. Он говорит о том, что наша страна миролюбивая, она ни на кого не нападает.</a:t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u="sng" dirty="0">
                <a:solidFill>
                  <a:schemeClr val="bg2">
                    <a:lumMod val="50000"/>
                  </a:schemeClr>
                </a:solidFill>
              </a:rPr>
              <a:t>Синий цвет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</a:rPr>
              <a:t>– это вера, верность. Народ любит свою страну, защищает её, верен ей.</a:t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u="sng" dirty="0">
                <a:solidFill>
                  <a:schemeClr val="bg2">
                    <a:lumMod val="50000"/>
                  </a:schemeClr>
                </a:solidFill>
              </a:rPr>
              <a:t>Красный цвет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</a:rPr>
              <a:t>– цвет силы. Это кровь, пролитая за Родину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b1.culture.ru/c/4731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04" y="2590800"/>
            <a:ext cx="752449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8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3600" y="254000"/>
            <a:ext cx="3556000" cy="6451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Мы живем в России: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У нас леса густые,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У нас березы белые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космонавты смелые,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небо наше чистое,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реки наши быстрые,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 Москвы — столицы нашей,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В целом мире нету краше!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avatars.mds.yandex.net/get-pdb/872807/c1e089a2-53b1-4c08-861a-f00d43d5eedc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7" y="254000"/>
            <a:ext cx="8060266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3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6100" y="482600"/>
            <a:ext cx="2616200" cy="60833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На земле много разных стран. Но мы с вами живем в стране, у которой удивительное имя – Россия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11.fotocdn.net/s112/15bdadff236715cc/public_pin_l/25111232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15900"/>
            <a:ext cx="8788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7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России много рек и морей</a:t>
            </a:r>
          </a:p>
        </p:txBody>
      </p:sp>
      <p:pic>
        <p:nvPicPr>
          <p:cNvPr id="5" name="Picture 6" descr="https://i.pinimg.com/originals/ea/a0/3d/eaa03dcf1810e14ff779a5d58661dd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32" y="2545445"/>
            <a:ext cx="5679968" cy="40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zen_doc/1668923/pub_5d3830b7f73d9d00ae265ab3_5d3831a0fbe6e700ad3f7a17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4" y="1396999"/>
            <a:ext cx="5954526" cy="42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6200" y="596900"/>
            <a:ext cx="5078412" cy="10795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Гор, лесов и полей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img5.goodfon.ru/original/1920x1408/e/e5/les-nebo-peizazh-gory-priroda-eli-kanada-alberta-snezhnye-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3" y="2349500"/>
            <a:ext cx="58189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isfo.ru/uploadc/portfolio/mK/vaFZYGOz_800x8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92" y="3968812"/>
            <a:ext cx="161841" cy="1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isfo.ru/uploadc/portfolio/mK/vaFZYGOz_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69900"/>
            <a:ext cx="5978525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5800" y="254000"/>
            <a:ext cx="827881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Городов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https://avatars.mds.yandex.net/get-pdb/2023265/680b258e-e4be-4207-b3b3-a16c48b6659c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0" y="1219200"/>
            <a:ext cx="535921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hotocentra.ru/images/main85/851578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362200"/>
            <a:ext cx="6442074" cy="42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9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39701"/>
            <a:ext cx="8915399" cy="761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Самый главный город России - Москва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250798" y="2312152"/>
            <a:ext cx="1827773" cy="474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kazanturistik.ru/pic_lib/images/Russia_Moscow_Rivers_478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2" y="1054101"/>
            <a:ext cx="578162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pdb/234183/77396116-7a8f-40b7-a52b-6eaa131472d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88" y="2133600"/>
            <a:ext cx="5795011" cy="44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9213" y="591359"/>
            <a:ext cx="7481887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dirty="0" smtClean="0">
                <a:solidFill>
                  <a:srgbClr val="211E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8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900" y="228600"/>
            <a:ext cx="3378200" cy="51943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-Много красивых стран есть на Земле, везде живут люди, но Россия- необыкновенная страна, потому что она - наша Родина.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https://www.bankgorodov.com/public/photos/places/13521465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7500"/>
            <a:ext cx="8381999" cy="62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5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27000"/>
            <a:ext cx="11734799" cy="16637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>-А что такое Родина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> Родина - значит родная. Родина - это место, где мы родились, это наша страна, наш город, улица, где мы живем, детский сад, наш дом, наши родные</a:t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https://www.culture.ru/storage/images/c982b9776672b715a5d8b7f0c3ef9603/00f46c19c42c1736355980e9527aecf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19276"/>
            <a:ext cx="5804349" cy="41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get-pdb/1748194/af7e1831-b86f-4590-a3e4-2c1002ed061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99" y="2533676"/>
            <a:ext cx="6273799" cy="41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0400" y="431800"/>
            <a:ext cx="3224212" cy="5867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Что мы Родиной зовём?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Дом, где мы с тобой живём,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И берёзки, вдоль которых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Рядом с мамой мы идём.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8" name="Picture 4" descr="https://st2.depositphotos.com/1020337/11413/i/950/depositphotos_114136510-stock-photo-mother-with-child-under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73100"/>
            <a:ext cx="7829550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99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209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Россия-Родина моя!</vt:lpstr>
      <vt:lpstr>На земле много разных стран. Но мы с вами живем в стране, у которой удивительное имя – Россия.</vt:lpstr>
      <vt:lpstr>В России много рек и морей</vt:lpstr>
      <vt:lpstr>Гор, лесов и полей</vt:lpstr>
      <vt:lpstr>Городов </vt:lpstr>
      <vt:lpstr>Самый главный город России - Москва</vt:lpstr>
      <vt:lpstr>-Много красивых стран есть на Земле, везде живут люди, но Россия- необыкновенная страна, потому что она - наша Родина. </vt:lpstr>
      <vt:lpstr>-А что такое Родина? Родина - значит родная. Родина - это место, где мы родились, это наша страна, наш город, улица, где мы живем, детский сад, наш дом, наши родные </vt:lpstr>
      <vt:lpstr>Презентация PowerPoint</vt:lpstr>
      <vt:lpstr>Родина - это все, что нас окружает. Родина у каждого человека одна. Ее нужно любить, беречь ее природу, защищать. </vt:lpstr>
      <vt:lpstr>Как можно помочь нашей Родине? - Не мусорить на улице,  не ломать ветки деревьев,  кустарников, не топтать газоны, любить своих близких, дружить с ребятами в детском саду, не ссориться. </vt:lpstr>
      <vt:lpstr>У каждой страны есть свой флаг. У России он тоже есть. Он прямоугольной формы и состоит из 3-х полос.</vt:lpstr>
      <vt:lpstr>Белый цвет – это цвет мира. Он говорит о том, что наша страна миролюбивая, она ни на кого не нападает. Синий цвет – это вера, верность. Народ любит свою страну, защищает её, верен ей. Красный цвет – цвет силы. Это кровь, пролитая за Родину. </vt:lpstr>
      <vt:lpstr>Мы живем в России: У нас леса густые, У нас березы белые И космонавты смелые, И небо наше чистое, И реки наши быстрые, И Москвы — столицы нашей, В целом мире нету краше!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</dc:title>
  <dc:creator>BOSS</dc:creator>
  <cp:lastModifiedBy>BOSS</cp:lastModifiedBy>
  <cp:revision>18</cp:revision>
  <dcterms:created xsi:type="dcterms:W3CDTF">2020-05-11T09:31:58Z</dcterms:created>
  <dcterms:modified xsi:type="dcterms:W3CDTF">2020-05-11T13:04:50Z</dcterms:modified>
</cp:coreProperties>
</file>