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B489BF-5E81-4002-BD19-744E6AEBB21C}">
          <p14:sldIdLst>
            <p14:sldId id="256"/>
            <p14:sldId id="257"/>
            <p14:sldId id="258"/>
            <p14:sldId id="260"/>
          </p14:sldIdLst>
        </p14:section>
        <p14:section name="Раздел без заголовка" id="{5689D345-B17E-4319-BED0-354E4430C7FF}">
          <p14:sldIdLst>
            <p14:sldId id="262"/>
            <p14:sldId id="261"/>
            <p14:sldId id="264"/>
            <p14:sldId id="265"/>
            <p14:sldId id="266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ла\Desktop\старшая группа 2013 2014 год\фон презинт\s59024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4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4214818"/>
            <a:ext cx="77153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Воспитание любознательности и познавательных интересов детей дошкольного возраста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лла\Desktop\старшая группа 2013 2014 год\фон презинт\85261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060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 можно сделать для детей дома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играть в шашки.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Изготовить настольную игру.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Провести час загадок.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Организовать экскурсию к себе на производство.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Рассказать о своей профессии.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Организовать культпоход в театр, кино, цирк.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Научить делать поделки из природного материала, бумаги.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Показать мультфильм, познавательную телепередачу.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Организовать час сказки.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Провести конкурс знатоков «Что? Где? Когда?».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Организовать игру «Устами младенца».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Организовать экскурсию в лес.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Показать фокус, эксперимент, опыт.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Организовать игру-путешествие: в плавание, в космос, на необитаемый остров.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76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ла\Desktop\старшая группа 2013 2014 год\фон презинт\85261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060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www.greenmama.ua/dn_images/02/60/04/48/1270804725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4443842" cy="5000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http://im6-tub-ru.yandex.net/i?id=165559508-4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85728"/>
            <a:ext cx="2786082" cy="32906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6" name="Picture 8" descr="http://im3-tub-ru.yandex.net/i?id=820653910-5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3714752"/>
            <a:ext cx="4643470" cy="30152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ла\Desktop\старшая группа 2013 2014 год\фон презинт\85261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0605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4842" y="391274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Умение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толково ответить на вопрос ребенка — большое искусство. Овладеть таким искусством — посильная задача для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Обращали ли вы внимание на то, что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задает вопросы не каждому взрослому, а лишь тому, кто завоевал его доверие. Малыш рано начинает понимать, что папа, мама, бабушка, дедушка по-разному относятся к его вопросам.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он обращается к тому члену семьи, кто, внимательно выслушав вопрос, отвечает серьезно и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ла\Desktop\старшая группа 2013 2014 год\фон презинт\85261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95" y="0"/>
            <a:ext cx="9130605" cy="6858000"/>
          </a:xfrm>
          <a:prstGeom prst="rect">
            <a:avLst/>
          </a:prstGeom>
          <a:noFill/>
        </p:spPr>
      </p:pic>
      <p:pic>
        <p:nvPicPr>
          <p:cNvPr id="6148" name="Picture 4" descr="http://www.chrisandkrista.org/wp-content/uploads/2013/05/Child-Grass-Hills-Walking-Nature-Forest-485x728.jpg"/>
          <p:cNvPicPr>
            <a:picLocks noChangeAspect="1" noChangeArrowheads="1"/>
          </p:cNvPicPr>
          <p:nvPr/>
        </p:nvPicPr>
        <p:blipFill>
          <a:blip r:embed="rId3"/>
          <a:srcRect r="34419" b="-782"/>
          <a:stretch>
            <a:fillRect/>
          </a:stretch>
        </p:blipFill>
        <p:spPr bwMode="auto">
          <a:xfrm>
            <a:off x="5868144" y="3191209"/>
            <a:ext cx="3000396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0" name="Picture 6" descr="http://gs.delfi.lt/images/pix/file59510805_908c4e8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2996952"/>
            <a:ext cx="3980248" cy="3593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467544" y="317352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любознательности дошкольника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сферы деятельности должны быть самыми разнообразными и соответствующие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возрасту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Например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 с ребенком прогуливаетесь в лесу. Предложите сыну или дочери определить, что изменилось в лесу со времени последнего посещения; задать вопросы и придумать загадки о том, что он видит; вспомнить и прочитать строки из выученных ранее стихотворений о природе.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лла\Desktop\старшая группа 2013 2014 год\фон презинт\85261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060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развивается с помощью загадок, которые учат многогранно и образно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воспринимать мир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Пушистая вата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Плывет куда-то.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вата ниже,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 дождик ближе.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ла\Desktop\старшая группа 2013 2014 год\фон презинт\85261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0605" cy="6858000"/>
          </a:xfrm>
          <a:prstGeom prst="rect">
            <a:avLst/>
          </a:prstGeom>
          <a:noFill/>
        </p:spPr>
      </p:pic>
      <p:pic>
        <p:nvPicPr>
          <p:cNvPr id="4100" name="Picture 4" descr="http://f4.s.qip.ru/nhEFBvX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4293096"/>
            <a:ext cx="3607619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413079" y="476671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Знакомя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окружающим миром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чаще прибегайте к приему сравнения. Благодаря сравнению предметов, явлений действительности, ребенок глубже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познает 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выделяет в них новые качества, свойства, что дает возможность по-иному взглянуть на то, что казалось ему хорошо знакомым.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лла\Desktop\старшая группа 2013 2014 год\фон презинт\85261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060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358" y="428604"/>
            <a:ext cx="81760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Поддерживайте</a:t>
            </a:r>
            <a:r>
              <a:rPr lang="ru-RU" sz="2800" dirty="0"/>
              <a:t> </a:t>
            </a:r>
            <a:r>
              <a:rPr lang="ru-RU" sz="2800" b="1" dirty="0"/>
              <a:t>интерес и желание детей</a:t>
            </a:r>
            <a:r>
              <a:rPr lang="ru-RU" sz="2800" dirty="0"/>
              <a:t> действовать с природными материалами (в песке, в луже, в земле, на берегу моря они смогут удовлетворить свои эмоциональные </a:t>
            </a:r>
            <a:r>
              <a:rPr lang="ru-RU" sz="2800" dirty="0" smtClean="0"/>
              <a:t>и </a:t>
            </a:r>
            <a:r>
              <a:rPr lang="ru-RU" sz="2800" b="1" dirty="0" smtClean="0"/>
              <a:t>познавательные </a:t>
            </a:r>
            <a:r>
              <a:rPr lang="ru-RU" sz="2800" b="1" dirty="0"/>
              <a:t>потребности</a:t>
            </a:r>
            <a:r>
              <a:rPr lang="ru-RU" sz="2800" dirty="0"/>
              <a:t>).</a:t>
            </a:r>
          </a:p>
          <a:p>
            <a:r>
              <a:rPr lang="ru-RU" sz="2800" dirty="0"/>
              <a:t>Не ругайте их за испачканную одежду, невозможно исследовать, оставаясь чистым.</a:t>
            </a:r>
          </a:p>
          <a:p>
            <a:endParaRPr lang="ru-RU" sz="2800" dirty="0"/>
          </a:p>
        </p:txBody>
      </p:sp>
      <p:pic>
        <p:nvPicPr>
          <p:cNvPr id="22530" name="Picture 2" descr="http://im5-tub-ru.yandex.net/i?id=413151522-0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4103113"/>
            <a:ext cx="2454542" cy="24299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2" name="Picture 4" descr="http://im2-tub-ru.yandex.net/i?id=18256724-4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896" y="3996965"/>
            <a:ext cx="2922688" cy="2578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лла\Desktop\старшая группа 2013 2014 год\фон презинт\85261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78684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любят экспериментировать.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опытам дети испытывают большую радость, удивление от своих маленьких и больших открытий, которые вызывают у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удовлетворения от проделанной работы.</a:t>
            </a:r>
          </a:p>
          <a:p>
            <a:r>
              <a:rPr lang="ru-RU" dirty="0" smtClean="0"/>
              <a:t> </a:t>
            </a:r>
            <a:endParaRPr lang="ru-RU" sz="2800" dirty="0"/>
          </a:p>
        </p:txBody>
      </p:sp>
      <p:pic>
        <p:nvPicPr>
          <p:cNvPr id="4" name="Picture 2" descr="D:\ШИРЯЕВОЙ\конференция\КАРТНКИ КАК ДЕЛАЮТ ОПЫТЫ\DSCN07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781" y="3385828"/>
            <a:ext cx="4175976" cy="319685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 descr="D:\ШИРЯЕВОЙ\конференция\КАРТНКИ КАК ДЕЛАЮТ ОПЫТЫ\DSCN079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60367"/>
            <a:ext cx="4076653" cy="3143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лла\Desktop\старшая группа 2013 2014 год\фон презинт\85261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060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785794"/>
            <a:ext cx="850112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«Расскажи — и я забуду, покажи — и я запомню, дай попробовать — и я пойму»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                                                                </a:t>
            </a:r>
            <a:r>
              <a:rPr lang="ru-RU" sz="2800" b="1" dirty="0" smtClean="0"/>
              <a:t>Китайская пословица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210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User</cp:lastModifiedBy>
  <cp:revision>15</cp:revision>
  <dcterms:created xsi:type="dcterms:W3CDTF">2014-04-13T14:03:41Z</dcterms:created>
  <dcterms:modified xsi:type="dcterms:W3CDTF">2017-01-26T09:52:11Z</dcterms:modified>
</cp:coreProperties>
</file>