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64" r:id="rId5"/>
    <p:sldId id="271" r:id="rId6"/>
    <p:sldId id="270" r:id="rId7"/>
    <p:sldId id="265" r:id="rId8"/>
    <p:sldId id="272" r:id="rId9"/>
    <p:sldId id="266" r:id="rId10"/>
    <p:sldId id="273" r:id="rId11"/>
    <p:sldId id="274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9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54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92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04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6749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14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14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00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9074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50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48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21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13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44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5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2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821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82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3599-D8BD-479A-BE7A-C5E6B9BD8B1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348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7445" y="618518"/>
            <a:ext cx="7728155" cy="424845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Проектная деятельность в детском саду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6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732865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                Завершающий этап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9899" y="821411"/>
            <a:ext cx="3022170" cy="681926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Действия детей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728421" y="1554276"/>
            <a:ext cx="2479728" cy="423692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* Презентация сверстникам своего  продукта проекта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50590" y="821411"/>
            <a:ext cx="3949453" cy="681926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Действия педагогов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505231" y="1503337"/>
            <a:ext cx="4491893" cy="486646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* Организация совместного праздника с чаепитием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 Обобщение наглядного и методического материала по проекту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 создание фотоальбома с продуктами проекта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*пополнение развивающей среды продуктами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97125" y="821410"/>
            <a:ext cx="3859078" cy="133285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Действия членов семьи и социальных партнеров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52441" y="2154263"/>
            <a:ext cx="3892657" cy="36369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*Оказание помощи к чаепитию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Участие в презентации продукта проекта совместно с ребенком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8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357809"/>
            <a:ext cx="8791575" cy="2425148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 такое системная паутинка в проекте?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Планирование (разработка) проекта ведется с учетом всех областей НОД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715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78836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4800" dirty="0" smtClean="0"/>
              <a:t>    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istral" panose="03090702030407020403" pitchFamily="66" charset="0"/>
              </a:rPr>
              <a:t>СПАСИБО ЗА ВНИМАНИЕ !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9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426" y="250723"/>
            <a:ext cx="10368985" cy="6061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7030A0"/>
                </a:solidFill>
              </a:rPr>
              <a:t>ИНФОРМАЦИОННАЯ </a:t>
            </a:r>
            <a:r>
              <a:rPr lang="ru-RU" b="1" dirty="0">
                <a:solidFill>
                  <a:srgbClr val="7030A0"/>
                </a:solidFill>
              </a:rPr>
              <a:t>КАРТА </a:t>
            </a:r>
            <a:r>
              <a:rPr lang="ru-RU" b="1" dirty="0" smtClean="0">
                <a:solidFill>
                  <a:srgbClr val="7030A0"/>
                </a:solidFill>
              </a:rPr>
              <a:t>ПРОЕКТА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/>
              <a:t>Полное </a:t>
            </a:r>
            <a:r>
              <a:rPr lang="ru-RU" b="1" dirty="0"/>
              <a:t>название проекта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dirty="0" smtClean="0"/>
              <a:t>Автор </a:t>
            </a:r>
            <a:r>
              <a:rPr lang="ru-RU" b="1" dirty="0"/>
              <a:t>проекта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    Продолжительность </a:t>
            </a:r>
            <a:r>
              <a:rPr lang="ru-RU" b="1" dirty="0"/>
              <a:t>проекта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Тип </a:t>
            </a:r>
            <a:r>
              <a:rPr lang="ru-RU" b="1" dirty="0"/>
              <a:t>проекта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Участники </a:t>
            </a:r>
            <a:r>
              <a:rPr lang="ru-RU" b="1" dirty="0"/>
              <a:t>проекта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Возраст </a:t>
            </a:r>
            <a:r>
              <a:rPr lang="ru-RU" b="1" dirty="0"/>
              <a:t>детей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84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096" y="609599"/>
            <a:ext cx="9646313" cy="293001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900" dirty="0" smtClean="0">
                <a:solidFill>
                  <a:schemeClr val="accent4"/>
                </a:solidFill>
              </a:rPr>
              <a:t>Проблема, значимая для детей, на решение которой направлен проект</a:t>
            </a:r>
            <a:r>
              <a:rPr lang="ru-RU" sz="4900" dirty="0" smtClean="0">
                <a:solidFill>
                  <a:srgbClr val="0070C0"/>
                </a:solidFill>
              </a:rPr>
              <a:t/>
            </a:r>
            <a:br>
              <a:rPr lang="ru-RU" sz="4900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              </a:t>
            </a:r>
            <a:r>
              <a:rPr lang="ru-RU" dirty="0" smtClean="0">
                <a:solidFill>
                  <a:srgbClr val="0070C0"/>
                </a:solidFill>
              </a:rPr>
              <a:t>метод трех вопросов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3110" y="4321277"/>
            <a:ext cx="3055199" cy="6489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я знаю?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 flipV="1">
            <a:off x="1127918" y="6857999"/>
            <a:ext cx="3208735" cy="1622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4766" y="4321277"/>
            <a:ext cx="3184385" cy="6489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хочу узнать?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 flipV="1">
            <a:off x="4504213" y="7138219"/>
            <a:ext cx="3195830" cy="28022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25096" y="4321277"/>
            <a:ext cx="2922313" cy="916929"/>
          </a:xfrm>
        </p:spPr>
        <p:txBody>
          <a:bodyPr/>
          <a:lstStyle/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Как </a:t>
            </a:r>
            <a:r>
              <a:rPr lang="ru-RU" b="1" dirty="0" smtClean="0">
                <a:solidFill>
                  <a:srgbClr val="7030A0"/>
                </a:solidFill>
              </a:rPr>
              <a:t>буду узнавать?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970429" y="7418439"/>
            <a:ext cx="3194968" cy="18877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06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271558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> </a:t>
            </a:r>
            <a:r>
              <a:rPr lang="ru-RU" sz="5400" dirty="0" smtClean="0"/>
              <a:t>         </a:t>
            </a:r>
            <a:r>
              <a:rPr lang="ru-RU" sz="6700" b="1" dirty="0" smtClean="0">
                <a:solidFill>
                  <a:srgbClr val="7030A0"/>
                </a:solidFill>
              </a:rPr>
              <a:t>Этапы проекта</a:t>
            </a:r>
            <a:br>
              <a:rPr lang="ru-RU" sz="6700" b="1" dirty="0" smtClean="0">
                <a:solidFill>
                  <a:srgbClr val="7030A0"/>
                </a:solidFill>
              </a:rPr>
            </a:br>
            <a:r>
              <a:rPr lang="ru-RU" sz="6700" b="1" dirty="0" smtClean="0">
                <a:solidFill>
                  <a:srgbClr val="7030A0"/>
                </a:solidFill>
              </a:rPr>
              <a:t/>
            </a:r>
            <a:br>
              <a:rPr lang="ru-RU" sz="6700" b="1" dirty="0" smtClean="0">
                <a:solidFill>
                  <a:srgbClr val="7030A0"/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  <a:r>
              <a:rPr lang="ru-RU" sz="54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подготовительный</a:t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</a:t>
            </a:r>
            <a:r>
              <a:rPr lang="ru-RU" sz="5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деятельностный</a:t>
            </a: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завершающий</a:t>
            </a:r>
            <a:endParaRPr lang="ru-RU" sz="5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6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30994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    Подготовительный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/>
              <a:t> (проблема, планирование,         прогнозирование результатов или продуктов проекта)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63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56462"/>
            <a:ext cx="9905998" cy="1007390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b="1" dirty="0" smtClean="0">
                <a:solidFill>
                  <a:schemeClr val="accent4"/>
                </a:solidFill>
              </a:rPr>
              <a:t>подготовительный этап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786" y="1077132"/>
            <a:ext cx="2867184" cy="635431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Действия детей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542442" y="2138766"/>
            <a:ext cx="2867185" cy="365243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*Постановка проблемного вопроса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*метод трех вопросов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600" y="1363852"/>
            <a:ext cx="4041551" cy="402955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действия педагогов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409627" y="2061275"/>
            <a:ext cx="4091553" cy="37330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*разработка проекта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*подбор наглядного и методического материала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*включение родителей в процесс проекта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*подбор консультаций для родителей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52441" y="1136468"/>
            <a:ext cx="3879775" cy="129676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Действия членов семьи и социальных партнеров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52441" y="2805194"/>
            <a:ext cx="3600805" cy="29860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*семейные беседы с детьми по проекту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*оказание помощи родителями педагогу наглядным и информационным материалом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3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ru-RU" sz="4800" b="1" dirty="0" err="1" smtClean="0">
                <a:solidFill>
                  <a:schemeClr val="accent4">
                    <a:lumMod val="75000"/>
                  </a:schemeClr>
                </a:solidFill>
              </a:rPr>
              <a:t>деятельностный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dirty="0" smtClean="0"/>
              <a:t>( непосредственная деятельность по проекту)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0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7638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             </a:t>
            </a:r>
            <a:r>
              <a:rPr lang="ru-RU" b="1" dirty="0" err="1" smtClean="0">
                <a:solidFill>
                  <a:schemeClr val="accent4"/>
                </a:solidFill>
              </a:rPr>
              <a:t>Деятельностный</a:t>
            </a:r>
            <a:r>
              <a:rPr lang="ru-RU" b="1" dirty="0" smtClean="0">
                <a:solidFill>
                  <a:schemeClr val="accent4"/>
                </a:solidFill>
              </a:rPr>
              <a:t> этап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5913" y="991892"/>
            <a:ext cx="3068663" cy="604433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Действия детей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805914" y="1890793"/>
            <a:ext cx="2681205" cy="39004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* Осуществление всех видов деятельности по составленной системной паутинке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4576" y="1177871"/>
            <a:ext cx="3825467" cy="418454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Действия педагогов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467730" y="1890793"/>
            <a:ext cx="3909463" cy="39035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* Корректировка проекта, внесение изменений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 информационные консультации для родителей по теме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377194" y="1177871"/>
            <a:ext cx="4231038" cy="803917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Действия членов семьи и социальных партнеров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222209" y="2200759"/>
            <a:ext cx="4386021" cy="381258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Подбор материала для изготовления «продукта проекта»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Гость группы с мастер-классом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Изготовление родителями и детьми «продукта проекта» (поделка, составление рассказа  и т.д.)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2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     </a:t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        </a:t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         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Завершающий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dirty="0" smtClean="0"/>
              <a:t>(презентация продуктов проекта и рефлексия-размышления над новым знанием или новым опытом)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4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205</TotalTime>
  <Words>228</Words>
  <Application>Microsoft Office PowerPoint</Application>
  <PresentationFormat>Произвольный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Контур</vt:lpstr>
      <vt:lpstr>Проектная деятельность в детском саду</vt:lpstr>
      <vt:lpstr>            ИНФОРМАЦИОННАЯ КАРТА ПРОЕКТА       Полное название проекта:       Автор проекта:      Продолжительность проекта:      Тип проекта:      Участники проекта:      Возраст детей:</vt:lpstr>
      <vt:lpstr>  Проблема, значимая для детей, на решение которой направлен проект               метод трех вопросов  </vt:lpstr>
      <vt:lpstr>                    Этапы проекта  * подготовительный  * деятельностный  * завершающий</vt:lpstr>
      <vt:lpstr>       Подготовительный этап   (проблема, планирование,         прогнозирование результатов или продуктов проекта)</vt:lpstr>
      <vt:lpstr>               подготовительный этап</vt:lpstr>
      <vt:lpstr>              деятельностный этап  ( непосредственная деятельность по проекту)</vt:lpstr>
      <vt:lpstr>             Деятельностный этап</vt:lpstr>
      <vt:lpstr>                                 Завершающий этап  (презентация продуктов проекта и рефлексия-размышления над новым знанием или новым опытом)   </vt:lpstr>
      <vt:lpstr>                Завершающий этап</vt:lpstr>
      <vt:lpstr>Что такое системная паутинка в проекте? </vt:lpstr>
      <vt:lpstr>         СПАСИБО ЗА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23</cp:revision>
  <dcterms:created xsi:type="dcterms:W3CDTF">2017-11-27T17:17:41Z</dcterms:created>
  <dcterms:modified xsi:type="dcterms:W3CDTF">2017-11-28T09:15:43Z</dcterms:modified>
</cp:coreProperties>
</file>