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9" autoAdjust="0"/>
    <p:restoredTop sz="84990" autoAdjust="0"/>
  </p:normalViewPr>
  <p:slideViewPr>
    <p:cSldViewPr snapToGrid="0" showGuides="1">
      <p:cViewPr varScale="1">
        <p:scale>
          <a:sx n="108" d="100"/>
          <a:sy n="108" d="100"/>
        </p:scale>
        <p:origin x="420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438400" y="3159761"/>
            <a:ext cx="6096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36320" y="1219200"/>
            <a:ext cx="100584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44800" y="3375491"/>
            <a:ext cx="82296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EF58C-D11C-4553-873E-75E436271CBD}" type="datetimeFigureOut">
              <a:rPr lang="ru-RU" smtClean="0"/>
              <a:t>26.09.2021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2492DF-E1BA-4AAE-84B3-0B6EF552279A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4800" y="685802"/>
            <a:ext cx="77216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EF58C-D11C-4553-873E-75E436271CBD}" type="datetimeFigureOut">
              <a:rPr lang="ru-RU" smtClean="0"/>
              <a:t>26.09.2021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492DF-E1BA-4AAE-84B3-0B6EF55227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2800" y="609601"/>
            <a:ext cx="28448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0800" y="685801"/>
            <a:ext cx="67056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EF58C-D11C-4553-873E-75E436271CBD}" type="datetimeFigureOut">
              <a:rPr lang="ru-RU" smtClean="0"/>
              <a:t>26.09.2021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492DF-E1BA-4AAE-84B3-0B6EF55227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EF58C-D11C-4553-873E-75E436271CBD}" type="datetimeFigureOut">
              <a:rPr lang="ru-RU" smtClean="0"/>
              <a:t>26.09.2021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2492DF-E1BA-4AAE-84B3-0B6EF552279A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689600" y="4074498"/>
            <a:ext cx="6096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0" y="4267368"/>
            <a:ext cx="49784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EF58C-D11C-4553-873E-75E436271CBD}" type="datetimeFigureOut">
              <a:rPr lang="ru-RU" smtClean="0"/>
              <a:t>26.09.2021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2492DF-E1BA-4AAE-84B3-0B6EF552279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0" y="1905000"/>
            <a:ext cx="804672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EF58C-D11C-4553-873E-75E436271CBD}" type="datetimeFigureOut">
              <a:rPr lang="ru-RU" smtClean="0"/>
              <a:t>26.09.2021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2492DF-E1BA-4AAE-84B3-0B6EF552279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792224" y="658368"/>
            <a:ext cx="4364736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6705600" y="658369"/>
            <a:ext cx="4364736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8160" y="661976"/>
            <a:ext cx="4364736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2224" y="1371600"/>
            <a:ext cx="43688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05600" y="661976"/>
            <a:ext cx="4364736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05600" y="1371600"/>
            <a:ext cx="4364736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408853" y="520192"/>
            <a:ext cx="6096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73707" y="520192"/>
            <a:ext cx="6096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EF58C-D11C-4553-873E-75E436271CBD}" type="datetimeFigureOut">
              <a:rPr lang="ru-RU" smtClean="0"/>
              <a:t>26.09.2021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2492DF-E1BA-4AAE-84B3-0B6EF552279A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EF58C-D11C-4553-873E-75E436271CBD}" type="datetimeFigureOut">
              <a:rPr lang="ru-RU" smtClean="0"/>
              <a:t>26.09.2021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2492DF-E1BA-4AAE-84B3-0B6EF552279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EF58C-D11C-4553-873E-75E436271CBD}" type="datetimeFigureOut">
              <a:rPr lang="ru-RU" smtClean="0"/>
              <a:t>26.09.2021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2492DF-E1BA-4AAE-84B3-0B6EF552279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105227" y="1774588"/>
            <a:ext cx="6096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7600" y="685801"/>
            <a:ext cx="57912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0" y="685801"/>
            <a:ext cx="34544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EF58C-D11C-4553-873E-75E436271CBD}" type="datetimeFigureOut">
              <a:rPr lang="ru-RU" smtClean="0"/>
              <a:t>26.09.2021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2492DF-E1BA-4AAE-84B3-0B6EF552279A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25600" y="612776"/>
            <a:ext cx="89408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00" y="3453047"/>
            <a:ext cx="67056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47136" y="3331464"/>
            <a:ext cx="6096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EF58C-D11C-4553-873E-75E436271CBD}" type="datetimeFigureOut">
              <a:rPr lang="ru-RU" smtClean="0"/>
              <a:t>26.09.2021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2492DF-E1BA-4AAE-84B3-0B6EF552279A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830961" y="1038441"/>
            <a:ext cx="965416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557464" y="419133"/>
            <a:ext cx="5538472" cy="5973945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4370607" y="116855"/>
            <a:ext cx="8639149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6320" y="4876800"/>
            <a:ext cx="100584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44800" y="685802"/>
            <a:ext cx="8128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5473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701EF58C-D11C-4553-873E-75E436271CBD}" type="datetimeFigureOut">
              <a:rPr lang="ru-RU" smtClean="0"/>
              <a:t>26.09.2021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80" y="6154739"/>
            <a:ext cx="6096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7280" y="5842000"/>
            <a:ext cx="28448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92492DF-E1BA-4AAE-84B3-0B6EF552279A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330201"/>
            <a:ext cx="9080500" cy="1015999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Безопасность на воде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76500" y="9030520"/>
            <a:ext cx="5115749" cy="160605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1026" name="Picture 2" descr="https://cs2.livemaster.ru/storage/21/5a/825e87444d304531f5e7e34b5a37--kartiny-i-panno-more-volnuetsya-dva-40h50.jpg"/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4593" y="5988433"/>
            <a:ext cx="5867892" cy="3543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://ds6-blz.bereza.edu.by/sm.aspx?guid=1945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0641" y="1494907"/>
            <a:ext cx="7306321" cy="4923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646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ÐÐ¾ Ð²ÑÐµÐ¼Ñ Ð³ÑÐ¾Ð·Ñ Ð½ÑÐ¶Ð½Ð¾ Ð¾ÑÐ¾Ð¹ÑÐ¸ Ð¿Ð¾Ð´Ð°Ð»ÑÑÐµ Ð¾Ñ Ð²Ð¾Ð´Ð¾ÐµÐ¼Ð°. ÐÐ¾Ð´Ð° Ð¾ÑÐµÐ½Ñ ÑÐ¾ÑÐ¾ÑÐ¾ Ð¿ÑÐ¾Ð²Ð¾Ð´Ð¸Ñ..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700" y="88900"/>
            <a:ext cx="8890000" cy="6642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7821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ÐÐµ Ð¿ÐµÑÐµÐ¾ÑÐ»Ð°Ð¶Ð´Ð°Ð¹ÑÐµÑÑ Ð¸ Ð½Ðµ Ð¿ÐµÑÐµÐ³ÑÐµÐ²Ð°Ð¹ÑÐµÑÑ. ÐÑÐ¸ Ð¿Ð¾ÑÐ²Ð»ÐµÐ½Ð¸Ð¸ Ð¾Ð·Ð½Ð¾Ð±Ð° Ð¸Ð»Ð¸ ÑÐ¸Ð»ÑÐ½Ð¾Ð¹ ÑÑ..."/>
          <p:cNvPicPr/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0500" y="88900"/>
            <a:ext cx="8877300" cy="6642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8363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ÐÐµ Ð±Ð¾ÑÐ¸ÑÐµÑÑ Ñ ÑÐ¸Ð»ÑÐ½ÑÐ¼ ÑÐµÑÐµÐ½Ð¸ÐµÐ¼. ÐÐ»ÑÐ²Ð¸ÑÐµ Ð¿Ð¾ ÑÐµÑÐµÐ½Ð¸Ñ Ð¿Ð¾ÑÑÐµÐ¿ÐµÐ½Ð½Ð¾ Ð¿ÑÐ¸Ð±Ð»Ð¸Ð¶Ð°ÑÑÑ Ðº..."/>
          <p:cNvPicPr/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9900" y="152400"/>
            <a:ext cx="8382000" cy="6578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2869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 ÐÐ¾ 16 Ð»ÐµÑ ÐºÐ°ÑÐ°ÑÑÑÑ Ð½Ð° Ð»Ð¾Ð´ÐºÐµ Ð¼Ð¾Ð¶Ð½Ð¾ ÑÐ¾Ð»ÑÐºÐ¾ Ð¿Ð¾Ð´ Ð¿ÑÐ¸ÑÐ¼Ð¾ÑÑÐ¾Ð¼ Ð²Ð·ÑÐ¾ÑÐ»ÑÑ. "/>
          <p:cNvPicPr/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5300" y="101600"/>
            <a:ext cx="8750300" cy="6629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8265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ÐÐµ Ð¸ÑÐ¿Ð¾Ð»ÑÐ·ÑÐ¹ Ð´Ð»Ñ Ð¿Ð»Ð°Ð²Ð°Ð½Ð¸Ñ ÑÐ°Ð¼Ð¾Ð´ÐµÐ»ÑÐ½ÑÐµ ÑÑÑÑÐ¾Ð¹ÑÑÐ²Ð°. ÐÐ½Ð¸ Ð¼Ð¾Ð³ÑÑ Ð½Ðµ Ð²ÑÐ´ÐµÑÐ¶Ð°ÑÑ ÑÐ²Ð¾..."/>
          <p:cNvPicPr/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88900"/>
            <a:ext cx="8763000" cy="6667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0637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ds04.infourok.ru/uploads/ex/09a8/00089527-53f31af1/640/img14.jpg"/>
          <p:cNvPicPr/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3700" y="152400"/>
            <a:ext cx="8496300" cy="6578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431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ds04.infourok.ru/uploads/ex/09a8/00089527-53f31af1/640/img13.jpg"/>
          <p:cNvPicPr/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9400" y="114300"/>
            <a:ext cx="8674100" cy="6616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8581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ds04.infourok.ru/uploads/ex/09a8/00089527-53f31af1/640/img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01600"/>
            <a:ext cx="8407400" cy="6667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0634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 ÐÑÐ¿Ð°Ð¹ÑÐµÑÑ ÑÐ¾Ð»ÑÐºÐ¾ Ð² ÑÐ°Ð·ÑÐµÑÑÐ½Ð½ÑÑ Ð¼ÐµÑÑÐ°Ñ, Ð½Ð° Ð±Ð»Ð°Ð³Ð¾ÑÑÑÑÐ¾ÐµÐ½Ð½ÑÑ Ð¿Ð»ÑÐ¶Ð°Ñ. 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3900" y="101600"/>
            <a:ext cx="8356600" cy="6667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687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 ÐÑÐ¿Ð°Ð¹ÑÐµÑÑ ÑÐ¾Ð»ÑÐºÐ¾ Ð¿Ð¾Ð´ Ð¿ÑÐ¸ÑÐ¼Ð¾ÑÑÐ¾Ð¼ Ð²Ð·ÑÐ¾ÑÐ»ÑÑ. 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4200" y="88900"/>
            <a:ext cx="8140700" cy="6642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7978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ÐÐµÐ»ÑÐ·Ñ Ð½ÑÑÑÑÑ Ð² Ð½ÐµÐ·Ð½Ð°ÐºÐ¾Ð¼ÑÑ Ð¼ÐµÑÑÐ°Ñ, ÑÐ°Ðº ÐºÐ°Ðº ÑÑ Ð½Ðµ Ð·Ð½Ð°ÐµÑÑ, ÐºÐ°ÐºÐ¾Ðµ Ð´Ð½Ð¾ Ð² ÑÑÐ¾Ð¼ Ð¼Ðµ..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5300" y="127000"/>
            <a:ext cx="8331200" cy="6642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2570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ÐÐµ Ð·Ð°Ð¿Ð»ÑÐ²Ð°Ð¹ Ð·Ð° Ð¾Ð³ÑÐ°Ð½Ð¸ÑÐ¸ÑÐµÐ»ÑÐ½ÑÐµ Ð·Ð½Ð°ÐºÐ¸, Ð½Ðµ Ð²Ð·Ð±Ð¸ÑÐ°Ð¹ÑÑ Ð½Ð° Ð±ÑÐ¹ÐºÐ¸ Ð¸ Ð½Ðµ Ð¿Ð¾Ð´Ð¿Ð»ÑÐ²Ð°Ð¹ Ðº..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900" y="76200"/>
            <a:ext cx="8902700" cy="6667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4794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ÐÐµ Ð·Ð°ÑÐµÐ²Ð°Ð¹ Ð¾Ð¿Ð°ÑÐ½ÑÑ Ð¸Ð³Ñ Ð² Ð²Ð¾Ð´Ðµ. ÐÐ¸ Ð² ÐºÐ¾ÐµÐ¼ ÑÐ»ÑÑÐ°Ðµ Ð½ÐµÐ»ÑÐ·Ñ Ð·Ð°ÑÐ²Ð°ÑÑÐ²Ð°ÑÑ Ð½Ð¾Ð³Ð¸ Ð¿Ð¾Ð´..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14300"/>
            <a:ext cx="8191500" cy="6565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6822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 ÐÐ³ÑÐ°Ñ Ð² Ð²Ð¾Ð´Ðµ, Ð½Ð¸ÐºÐ¾Ð³Ð´Ð° Ð½ÐµÐ»ÑÐ·Ñ Ð² ÑÑÑÐºÑ ÐºÑÐ¸ÑÐ°ÑÑ: Â«Ð¢Ð¾Ð½Ñ! ÐÐ¾Ð¼Ð¾Ð³Ð¸ÑÐµ!Â» 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0" y="114300"/>
            <a:ext cx="8509000" cy="660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9107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ÐÐµÐ»ÑÐ·Ñ Ð´Ð°Ð»ÐµÐºÐ¾ Ð·Ð°Ð¿Ð»ÑÐ²Ð°ÑÑ Ð½Ð° Ð½Ð°Ð´ÑÐ²Ð½ÑÑ Ð¼Ð°ÑÑÐ°ÑÐ°Ñ Ð¸Ð»Ð¸ ÐºÐ°Ð¼ÐµÑÐ°Ñ. ÐÐ½Ð¸ Ð¼Ð¾Ð³ÑÑ Ð²Ð½ÐµÐ·Ð°Ð¿Ð½Ð¾..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0" y="114300"/>
            <a:ext cx="8382000" cy="6642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9664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Normal</Template>
  <TotalTime>49</TotalTime>
  <Pages>11</Pages>
  <Words>3</Words>
  <Characters>77</Characters>
  <Application>Microsoft Office PowerPoint</Application>
  <DocSecurity>0</DocSecurity>
  <PresentationFormat>Широкоэкранный</PresentationFormat>
  <Paragraphs>1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Palatino Linotype</vt:lpstr>
      <vt:lpstr>Wingdings</vt:lpstr>
      <vt:lpstr>Базовая</vt:lpstr>
      <vt:lpstr>Безопасность на воде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Безопасность на воде</dc:title>
  <dc:subject/>
  <dc:creator>BOSS</dc:creator>
  <cp:keywords/>
  <dc:description/>
  <cp:lastModifiedBy>BOSS</cp:lastModifiedBy>
  <cp:revision>5</cp:revision>
  <dcterms:created xsi:type="dcterms:W3CDTF">2019-03-31T15:48:00Z</dcterms:created>
  <dcterms:modified xsi:type="dcterms:W3CDTF">2021-09-26T13:40:24Z</dcterms:modified>
</cp:coreProperties>
</file>