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77" r:id="rId16"/>
    <p:sldId id="274" r:id="rId17"/>
    <p:sldId id="276" r:id="rId18"/>
    <p:sldId id="278" r:id="rId19"/>
    <p:sldId id="280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4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1140451-EC79-46AA-BE82-E364BB5CDD0C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C91A90-63D5-48DD-A51B-5B933978958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arta.tendryakovka.ru/site_istest/photo/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1000689"/>
            <a:ext cx="2085878" cy="24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817926" cy="884229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«Знаменитые люди земли</a:t>
            </a:r>
            <a:r>
              <a:rPr lang="ru-RU" dirty="0"/>
              <a:t> </a:t>
            </a:r>
            <a:r>
              <a:rPr lang="ru-RU" sz="4000" dirty="0" smtClean="0"/>
              <a:t>Ярославской»</a:t>
            </a:r>
            <a:endParaRPr lang="ru-RU" sz="4000" dirty="0"/>
          </a:p>
        </p:txBody>
      </p:sp>
      <p:pic>
        <p:nvPicPr>
          <p:cNvPr id="4" name="Picture 2" descr="https://litobozrenie.com/wp-content/uploads/2016/07/Admiral-Grigorij-Andreevich-Spirid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95" y="805991"/>
            <a:ext cx="2056114" cy="29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ookz.ru/authors/fedor-u6akov/svatoe-r_356/i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6" y="1050996"/>
            <a:ext cx="2133599" cy="2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myshared.ru/10/961258/slide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65" y="1013794"/>
            <a:ext cx="2590176" cy="25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1.culture.ru/c/460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588" y="1094540"/>
            <a:ext cx="2032314" cy="250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rhivurokov.ru/intolimp/html/2017/09/03/i_59ac3998bc8f1/img_phpnMGQhY_Galereya-portretov_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8" y="3255613"/>
            <a:ext cx="2247262" cy="26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otvaga2004.ru/wp-content/uploads/2015/05/otvaga2004_pobeda_07_Tolbux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95" y="3632010"/>
            <a:ext cx="2578738" cy="30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td1.mycdn.me/image?id=850514659421&amp;t=20&amp;plc=WEB&amp;tkn=*4Gd44pJCI6e82va_r4J0zPR75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55" y="3641142"/>
            <a:ext cx="2582998" cy="28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www.stihi.ru/pics/2013/06/17/598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46" y="3255613"/>
            <a:ext cx="2315633" cy="3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ories-of-success.ru/files/i-surikov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9" y="180110"/>
            <a:ext cx="5795321" cy="64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9054" y="1427018"/>
            <a:ext cx="4752109" cy="49045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поэт Иван Захарович Суриков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7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bs.twimg.com/media/CyXAu-pWgAAa3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0" y="443345"/>
            <a:ext cx="5226063" cy="6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27" y="1080656"/>
            <a:ext cx="4668982" cy="555567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кульптор Александр Михайлович </a:t>
            </a:r>
            <a:r>
              <a:rPr lang="ru-RU" dirty="0" err="1" smtClean="0"/>
              <a:t>Опекушин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9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09" y="138545"/>
            <a:ext cx="5486400" cy="6282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582" y="1551708"/>
            <a:ext cx="5043054" cy="443345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аршал </a:t>
            </a:r>
            <a:r>
              <a:rPr lang="ru-RU" dirty="0"/>
              <a:t>Василий Константинович Блюхер</a:t>
            </a:r>
          </a:p>
        </p:txBody>
      </p:sp>
    </p:spTree>
    <p:extLst>
      <p:ext uri="{BB962C8B-B14F-4D97-AF65-F5344CB8AC3E}">
        <p14:creationId xmlns:p14="http://schemas.microsoft.com/office/powerpoint/2010/main" val="4032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tvaga2004.ru/wp-content/uploads/2015/05/otvaga2004_pobeda_07_Tolbux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1354667"/>
            <a:ext cx="4250266" cy="53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954" y="653143"/>
            <a:ext cx="4389120" cy="4728753"/>
          </a:xfrm>
        </p:spPr>
        <p:txBody>
          <a:bodyPr>
            <a:normAutofit/>
          </a:bodyPr>
          <a:lstStyle/>
          <a:p>
            <a:r>
              <a:rPr lang="ru-RU" dirty="0" smtClean="0"/>
              <a:t>Маршал Федор Иванович </a:t>
            </a:r>
            <a:r>
              <a:rPr lang="ru-RU" dirty="0" err="1" smtClean="0"/>
              <a:t>Толбухин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8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isualrian.ru/images/old_preview/84/29/842967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48" y="1286934"/>
            <a:ext cx="554398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8776" y="117566"/>
            <a:ext cx="4088424" cy="2988268"/>
          </a:xfrm>
        </p:spPr>
        <p:txBody>
          <a:bodyPr/>
          <a:lstStyle/>
          <a:p>
            <a:pPr algn="ctr"/>
            <a:r>
              <a:rPr lang="ru-RU" dirty="0" smtClean="0"/>
              <a:t>Генерал Павел Иванович Батов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98777" y="3105835"/>
            <a:ext cx="4281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Дважды </a:t>
            </a:r>
            <a:r>
              <a:rPr lang="ru-RU" sz="2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Герой Советского Союза , командующий армией в годы Великой Отечественной войны;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748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ena.onf.ru/sites/default/files/styles/large/public/md_geroi_sosh-17-krasnoperevalskiy.jpg?itok=ydZ-otO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156584"/>
            <a:ext cx="4776787" cy="47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610" y="2717074"/>
            <a:ext cx="4733109" cy="3074126"/>
          </a:xfrm>
        </p:spPr>
        <p:txBody>
          <a:bodyPr/>
          <a:lstStyle/>
          <a:p>
            <a:pPr algn="ctr"/>
            <a:r>
              <a:rPr lang="ru-RU" dirty="0" smtClean="0"/>
              <a:t>В школе № 17 учились Герои Советского Союза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9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yarwiki.ru/uploaded/8/7/87bc9e95015e8555c91413c939a7f476-1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756" y="796834"/>
            <a:ext cx="4584713" cy="50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3" y="228600"/>
            <a:ext cx="4088674" cy="267135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Куропатков</a:t>
            </a:r>
            <a:r>
              <a:rPr lang="ru-RU" dirty="0" smtClean="0"/>
              <a:t> </a:t>
            </a:r>
            <a:r>
              <a:rPr lang="ru-RU" dirty="0"/>
              <a:t>Николай </a:t>
            </a:r>
            <a:r>
              <a:rPr lang="ru-RU" dirty="0" smtClean="0"/>
              <a:t>Федорович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81192" y="3105835"/>
            <a:ext cx="4325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До </a:t>
            </a:r>
            <a:r>
              <a:rPr lang="ru-RU" sz="2800" dirty="0"/>
              <a:t>войны жил на этой улице в селе </a:t>
            </a:r>
            <a:r>
              <a:rPr lang="ru-RU" sz="2800" dirty="0" err="1"/>
              <a:t>Норском</a:t>
            </a:r>
            <a:r>
              <a:rPr lang="ru-RU" sz="2800" dirty="0"/>
              <a:t>, работал на фабрике «Красный Перевал». </a:t>
            </a:r>
          </a:p>
        </p:txBody>
      </p:sp>
    </p:spTree>
    <p:extLst>
      <p:ext uri="{BB962C8B-B14F-4D97-AF65-F5344CB8AC3E}">
        <p14:creationId xmlns:p14="http://schemas.microsoft.com/office/powerpoint/2010/main" val="205480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yar-archives.ru/uploads/images/Geroi/Lebed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9" y="1011420"/>
            <a:ext cx="4085492" cy="50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817" y="313509"/>
            <a:ext cx="4846320" cy="2638697"/>
          </a:xfrm>
        </p:spPr>
        <p:txBody>
          <a:bodyPr/>
          <a:lstStyle/>
          <a:p>
            <a:r>
              <a:rPr lang="ru-RU" dirty="0" smtClean="0"/>
              <a:t>Лебедев Александр Федорович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11916" y="3105835"/>
            <a:ext cx="458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</a:rPr>
              <a:t>Герой Советского </a:t>
            </a:r>
            <a:r>
              <a:rPr lang="ru-RU" sz="2400" dirty="0" smtClean="0">
                <a:latin typeface="verdana" panose="020B0604030504040204" pitchFamily="34" charset="0"/>
              </a:rPr>
              <a:t>Союза, участник </a:t>
            </a:r>
            <a:r>
              <a:rPr lang="ru-RU" sz="2400" dirty="0">
                <a:latin typeface="verdana" panose="020B0604030504040204" pitchFamily="34" charset="0"/>
              </a:rPr>
              <a:t>Великой Отечественной </a:t>
            </a:r>
            <a:r>
              <a:rPr lang="ru-RU" sz="2400" dirty="0" smtClean="0">
                <a:latin typeface="verdana" panose="020B0604030504040204" pitchFamily="34" charset="0"/>
              </a:rPr>
              <a:t>войны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427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377" y="3409406"/>
            <a:ext cx="5055325" cy="2569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Лейтенанту</a:t>
            </a:r>
            <a:r>
              <a:rPr lang="ru-RU" sz="2000" dirty="0">
                <a:latin typeface="Georgia" panose="02040502050405020303" pitchFamily="18" charset="0"/>
              </a:rPr>
              <a:t> </a:t>
            </a:r>
            <a:r>
              <a:rPr lang="ru-RU" sz="2000" b="1" dirty="0">
                <a:latin typeface="Georgia" panose="02040502050405020303" pitchFamily="18" charset="0"/>
              </a:rPr>
              <a:t>Губину </a:t>
            </a:r>
            <a:r>
              <a:rPr lang="ru-RU" sz="2000" dirty="0">
                <a:latin typeface="Georgia" panose="02040502050405020303" pitchFamily="18" charset="0"/>
              </a:rPr>
              <a:t> присвоено звание Героя Советского Союза с вручением ордена Ленина и медали «Золотая </a:t>
            </a:r>
            <a:r>
              <a:rPr lang="ru-RU" sz="2000" b="1" dirty="0">
                <a:latin typeface="Georgia" panose="02040502050405020303" pitchFamily="18" charset="0"/>
              </a:rPr>
              <a:t>Звезда».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518" y="202223"/>
            <a:ext cx="4244431" cy="3311685"/>
          </a:xfrm>
        </p:spPr>
        <p:txBody>
          <a:bodyPr/>
          <a:lstStyle/>
          <a:p>
            <a:r>
              <a:rPr lang="ru-RU" dirty="0" smtClean="0"/>
              <a:t>Губин Константин Яковлевич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29" y="776613"/>
            <a:ext cx="4100146" cy="48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3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td0.mycdn.me/image?id=859586593844&amp;t=20&amp;plc=WEB&amp;tkn=*fihwTFEtNG8iQ6n39qBP55X2vt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1" y="1046285"/>
            <a:ext cx="4320926" cy="55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2" y="167055"/>
            <a:ext cx="6128657" cy="230182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Додонов Александр Сергеевич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8476" y="3105835"/>
            <a:ext cx="403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Родился 28.08.1907 г. в поселке </a:t>
            </a:r>
            <a:r>
              <a:rPr lang="ru-RU" dirty="0" err="1" smtClean="0">
                <a:latin typeface="Arial" panose="020B0604020202020204" pitchFamily="34" charset="0"/>
              </a:rPr>
              <a:t>Норское</a:t>
            </a:r>
            <a:r>
              <a:rPr lang="ru-RU" dirty="0">
                <a:latin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в семье рабочего</a:t>
            </a:r>
            <a:r>
              <a:rPr lang="ru-RU" dirty="0" smtClean="0"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27277" y="3938954"/>
            <a:ext cx="4404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Награжден орденами Ленина, Красного Знамени, Александра Невского, Отечественной войны 1 степени, двумя орденами Красной Звезды, медалями.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04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itobozrenie.com/wp-content/uploads/2016/07/Admiral-Grigorij-Andreevich-Spirid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1727200"/>
            <a:ext cx="3791527" cy="50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" y="203200"/>
            <a:ext cx="11446933" cy="15240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Ярославская земля дала России двух выдающихся флотоводцев – адмирала Георгия Андреевича Спиридонова и адмирала Федора Федоровича Ушакова</a:t>
            </a:r>
          </a:p>
        </p:txBody>
      </p:sp>
      <p:pic>
        <p:nvPicPr>
          <p:cNvPr id="13316" name="Picture 4" descr="https://bookz.ru/authors/fedor-u6akov/svatoe-r_356/i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75" y="1727200"/>
            <a:ext cx="3942292" cy="50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d1.mycdn.me/image?id=850514659421&amp;t=20&amp;plc=WEB&amp;tkn=*4Gd44pJCI6e82va_r4J0zPR75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7121"/>
            <a:ext cx="4890558" cy="54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hotos.wikimapia.org/p/00/01/09/09/16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32" y="2329921"/>
            <a:ext cx="4820709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6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up/datas/255746/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28" y="999068"/>
            <a:ext cx="8228806" cy="57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69334"/>
            <a:ext cx="9799077" cy="829734"/>
          </a:xfrm>
        </p:spPr>
        <p:txBody>
          <a:bodyPr/>
          <a:lstStyle/>
          <a:p>
            <a:pPr algn="ctr"/>
            <a:r>
              <a:rPr lang="ru-RU" dirty="0" smtClean="0"/>
              <a:t>Первая женщина-космонавт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93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atic.esosedi.org/fiber/245855/fit/1400x1000/yaroslavskiy_planetari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339634"/>
            <a:ext cx="6923313" cy="63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0" y="339634"/>
            <a:ext cx="4963886" cy="57607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Ярославле открыт Планетарий в честь первой женщины-космонавта </a:t>
            </a:r>
            <a:r>
              <a:rPr lang="ru-RU" dirty="0" err="1"/>
              <a:t>В.В.Терешковой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2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myshared.ru/10/961258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27" y="137006"/>
            <a:ext cx="7955491" cy="63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rta.tendryakovka.ru/site_istest/photo/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8" y="1930400"/>
            <a:ext cx="5009652" cy="480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1"/>
            <a:ext cx="11388436" cy="1999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Ярославский край – родина великого русского поэта Николая Алексеевича Некрасова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5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2.fotokto.ru/photo/full/240/24011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20" y="1607127"/>
            <a:ext cx="9731417" cy="49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" y="0"/>
            <a:ext cx="11704012" cy="15794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</a:t>
            </a:r>
            <a:r>
              <a:rPr lang="ru-RU" dirty="0" err="1" smtClean="0"/>
              <a:t>Н.А.Некрасову</a:t>
            </a:r>
            <a:r>
              <a:rPr lang="ru-RU" dirty="0" smtClean="0"/>
              <a:t> на набережной реки Волги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4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1.culture.ru/c/460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10836"/>
            <a:ext cx="5015346" cy="65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9564" y="220134"/>
            <a:ext cx="4932218" cy="435186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Нашим земляком является выдающийся оперный певец Леонид Витальевич Собинов</a:t>
            </a:r>
          </a:p>
        </p:txBody>
      </p:sp>
    </p:spTree>
    <p:extLst>
      <p:ext uri="{BB962C8B-B14F-4D97-AF65-F5344CB8AC3E}">
        <p14:creationId xmlns:p14="http://schemas.microsoft.com/office/powerpoint/2010/main" val="12810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bbf/00032c86-ef295ccc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195943"/>
            <a:ext cx="115214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4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arhivurokov.ru/intolimp/html/2017/09/03/i_59ac3998bc8f1/img_phpnMGQhY_Galereya-portretov_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4" y="124691"/>
            <a:ext cx="4603326" cy="64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073" y="637309"/>
            <a:ext cx="6012872" cy="493221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Здесь работал выдающийся педагог Константин Дмитриевич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3638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arnews.net/files/1/1000/142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18" y="290945"/>
            <a:ext cx="6580909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4255" y="678873"/>
            <a:ext cx="4849090" cy="5444836"/>
          </a:xfrm>
        </p:spPr>
        <p:txBody>
          <a:bodyPr/>
          <a:lstStyle/>
          <a:p>
            <a:r>
              <a:rPr lang="ru-RU" dirty="0" smtClean="0"/>
              <a:t>Институт </a:t>
            </a:r>
            <a:r>
              <a:rPr lang="ru-RU" dirty="0" err="1" smtClean="0"/>
              <a:t>К.Д.Ушинского</a:t>
            </a:r>
            <a:r>
              <a:rPr lang="ru-RU" dirty="0" smtClean="0"/>
              <a:t> в Ярославле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8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105</TotalTime>
  <Words>185</Words>
  <Application>Microsoft Office PowerPoint</Application>
  <PresentationFormat>Широкоэкранный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Georgia</vt:lpstr>
      <vt:lpstr>Palatino Linotype</vt:lpstr>
      <vt:lpstr>Times New Roman</vt:lpstr>
      <vt:lpstr>verdana</vt:lpstr>
      <vt:lpstr>Wingdings</vt:lpstr>
      <vt:lpstr>Базовая</vt:lpstr>
      <vt:lpstr>«Знаменитые люди земли Ярославской»</vt:lpstr>
      <vt:lpstr>Ярославская земля дала России двух выдающихся флотоводцев – адмирала Георгия Андреевича Спиридонова и адмирала Федора Федоровича Ушакова</vt:lpstr>
      <vt:lpstr>Презентация PowerPoint</vt:lpstr>
      <vt:lpstr>Ярославский край – родина великого русского поэта Николая Алексеевича Некрасова.</vt:lpstr>
      <vt:lpstr>Памятник Н.А.Некрасову на набережной реки Волги</vt:lpstr>
      <vt:lpstr>Нашим земляком является выдающийся оперный певец Леонид Витальевич Собинов</vt:lpstr>
      <vt:lpstr>Презентация PowerPoint</vt:lpstr>
      <vt:lpstr>Здесь работал выдающийся педагог Константин Дмитриевич Ушинский</vt:lpstr>
      <vt:lpstr>Институт К.Д.Ушинского в Ярославле</vt:lpstr>
      <vt:lpstr>поэт Иван Захарович Суриков</vt:lpstr>
      <vt:lpstr>Скульптор Александр Михайлович Опекушин</vt:lpstr>
      <vt:lpstr>Маршал Василий Константинович Блюхер</vt:lpstr>
      <vt:lpstr>Маршал Федор Иванович Толбухин. </vt:lpstr>
      <vt:lpstr>Генерал Павел Иванович Батов</vt:lpstr>
      <vt:lpstr>В школе № 17 учились Герои Советского Союза</vt:lpstr>
      <vt:lpstr>Куропатков Николай Федорович</vt:lpstr>
      <vt:lpstr>Лебедев Александр Федорович</vt:lpstr>
      <vt:lpstr>Губин Константин Яковлевич</vt:lpstr>
      <vt:lpstr>Додонов Александр Сергеевич</vt:lpstr>
      <vt:lpstr>Презентация PowerPoint</vt:lpstr>
      <vt:lpstr>Первая женщина-космонавт</vt:lpstr>
      <vt:lpstr>В Ярославле открыт Планетарий в честь первой женщины-космонавта В.В.Терешковой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«Знаменитые люди земли Ярославской»</dc:title>
  <dc:creator>BOSS</dc:creator>
  <cp:lastModifiedBy>BOSS</cp:lastModifiedBy>
  <cp:revision>13</cp:revision>
  <dcterms:created xsi:type="dcterms:W3CDTF">2018-04-22T13:33:14Z</dcterms:created>
  <dcterms:modified xsi:type="dcterms:W3CDTF">2018-05-01T10:54:12Z</dcterms:modified>
</cp:coreProperties>
</file>