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2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3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1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2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0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6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6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124AEF-57B0-4ADA-863D-537F7E8CE4B1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981098D-3E80-4EA4-AF38-10E0BDB85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8"/>
            <a:ext cx="10515600" cy="109728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Как делают кирпичи?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ds04.infourok.ru/uploads/ex/0bd1/0002caf0-55034331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1136467"/>
            <a:ext cx="8369875" cy="53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9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537" y="365125"/>
            <a:ext cx="3735977" cy="621855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Сушка ведётся методом постепенного подъёма температуры в сушильной камере и исключения заметного движения воздуха.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promportal.su/foto/good_fotos/87/874888/tunnelnaya_sushilka_foto_large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67" y="195943"/>
            <a:ext cx="8043069" cy="63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1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451" y="274320"/>
            <a:ext cx="4637314" cy="636161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Обжиг кирпича – самый ответственный этап его производства. Обжиг производят в газовых печах. </a:t>
            </a:r>
            <a:r>
              <a:rPr lang="ru-RU" sz="2800" dirty="0" smtClean="0">
                <a:solidFill>
                  <a:srgbClr val="FF0000"/>
                </a:solidFill>
              </a:rPr>
              <a:t>Недожженный </a:t>
            </a:r>
            <a:r>
              <a:rPr lang="ru-RU" sz="2800" dirty="0" smtClean="0">
                <a:solidFill>
                  <a:srgbClr val="FF0000"/>
                </a:solidFill>
              </a:rPr>
              <a:t>кирпич непрочен и нестоек. Пережжённый кирпич прочнее, плохо впитывает влагу, плотен и теплопроводен.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www.fresher.ru/manager_content/images/proizvodstvo-keramicheskogo-kirpicha/big/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15" y="274320"/>
            <a:ext cx="7028695" cy="62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1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006" y="234497"/>
            <a:ext cx="2573383" cy="47555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Обжиг кирпичей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brictec.com/ewen/upload/20151016154432929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195" y="234497"/>
            <a:ext cx="8791302" cy="63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2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3108" y="365126"/>
            <a:ext cx="3344091" cy="55523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 обжига кирпич становится красным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photos-mt.kcdn.kz/7d/752fd61bacc10c150fcb27f903b2e5/1-fu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69" y="365125"/>
            <a:ext cx="8125097" cy="623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6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822" y="143691"/>
            <a:ext cx="4702627" cy="63746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Затем укладываются кирпичи на поддоны, упаковываются и в таком виде отправляются на стройку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sibkray.ru/upload/iblock/65a/pykcbrjzfzx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83" y="248194"/>
            <a:ext cx="6949439" cy="63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3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12bf/00033386-66e8a11f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0" y="361508"/>
            <a:ext cx="9718159" cy="62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034" y="339633"/>
            <a:ext cx="3749040" cy="62571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Затем глину везут на кирпичный завод, где глина отлеживается еще год на открытом воздухе для лучшего сцепления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td1.mycdn.me/image?id=852122500941&amp;t=20&amp;plc=WEB&amp;tkn=*77_gDm2_dHdEaHeIfb5Dt3cjCP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06" y="209007"/>
            <a:ext cx="8059783" cy="638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4731" y="404949"/>
            <a:ext cx="3422468" cy="611341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Кирпич глиняный изготавливается из глины. В него добавляют молотый уголь, опилки, торф, песок.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www.fresher.ru/manager_content/images/proizvodstvo-keramicheskogo-kirpicha/big/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404950"/>
            <a:ext cx="7876903" cy="590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8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4445" y="300445"/>
            <a:ext cx="2390503" cy="62179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Глина замешивается и поступает по конвейерной ленте на формовку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55kirpich.ru/data/wysiwyg/other/1d2aa9a8cc4a1ec8a843e557e12fa25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258" y="300445"/>
            <a:ext cx="9183187" cy="63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12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660674" y="169817"/>
            <a:ext cx="3531326" cy="623098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Формовка производится с помощью пресса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22468"/>
            <a:ext cx="10515600" cy="27544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ooomik.ru/assets/images/product/ker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8" y="274320"/>
            <a:ext cx="8490856" cy="62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1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6434" y="169817"/>
            <a:ext cx="2965269" cy="60219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Сначала отрезается брус, имеющий длину 10 кирпичей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s://www.fresher.ru/manager_content/images/proizvodstvo-keramicheskogo-kirpicha/big/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6" y="287384"/>
            <a:ext cx="8725987" cy="63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2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6617" y="365125"/>
            <a:ext cx="3030583" cy="615324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втором этапе нарезаются кирпичи</a:t>
            </a:r>
          </a:p>
        </p:txBody>
      </p:sp>
      <p:pic>
        <p:nvPicPr>
          <p:cNvPr id="8194" name="Picture 2" descr="https://www.fresher.ru/manager_content/images/proizvodstvo-keramicheskogo-kirpicha/big/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1257"/>
            <a:ext cx="8660674" cy="63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9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6617" y="822959"/>
            <a:ext cx="3030583" cy="534270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Уложенные на паллеты кирпичи переходят к сушению</a:t>
            </a:r>
          </a:p>
        </p:txBody>
      </p:sp>
      <p:pic>
        <p:nvPicPr>
          <p:cNvPr id="10242" name="Picture 2" descr="https://www.fresher.ru/manager_content/images/proizvodstvo-keramicheskogo-kirpicha/big/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69" y="274319"/>
            <a:ext cx="8634547" cy="63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5656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96</TotalTime>
  <Words>144</Words>
  <Application>Microsoft Office PowerPoint</Application>
  <PresentationFormat>Широкоэкранный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Corbel</vt:lpstr>
      <vt:lpstr>Базис</vt:lpstr>
      <vt:lpstr>Как делают кирпичи?</vt:lpstr>
      <vt:lpstr>Презентация PowerPoint</vt:lpstr>
      <vt:lpstr>Затем глину везут на кирпичный завод, где глина отлеживается еще год на открытом воздухе для лучшего сцепления</vt:lpstr>
      <vt:lpstr>Кирпич глиняный изготавливается из глины. В него добавляют молотый уголь, опилки, торф, песок.  </vt:lpstr>
      <vt:lpstr>Глина замешивается и поступает по конвейерной ленте на формовку </vt:lpstr>
      <vt:lpstr>Формовка производится с помощью пресса</vt:lpstr>
      <vt:lpstr>Сначала отрезается брус, имеющий длину 10 кирпичей.  </vt:lpstr>
      <vt:lpstr>На втором этапе нарезаются кирпичи</vt:lpstr>
      <vt:lpstr>Уложенные на паллеты кирпичи переходят к сушению</vt:lpstr>
      <vt:lpstr>Сушка ведётся методом постепенного подъёма температуры в сушильной камере и исключения заметного движения воздуха.</vt:lpstr>
      <vt:lpstr>Обжиг кирпича – самый ответственный этап его производства. Обжиг производят в газовых печах. Недожженный кирпич непрочен и нестоек. Пережжённый кирпич прочнее, плохо впитывает влагу, плотен и теплопроводен. </vt:lpstr>
      <vt:lpstr>Обжиг кирпичей</vt:lpstr>
      <vt:lpstr>После обжига кирпич становится красным</vt:lpstr>
      <vt:lpstr>Затем укладываются кирпичи на поддоны, упаковываются и в таком виде отправляются на стройку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делают кирпичи?</dc:title>
  <dc:creator>BOSS</dc:creator>
  <cp:lastModifiedBy>BOSS</cp:lastModifiedBy>
  <cp:revision>12</cp:revision>
  <dcterms:created xsi:type="dcterms:W3CDTF">2018-04-23T06:33:56Z</dcterms:created>
  <dcterms:modified xsi:type="dcterms:W3CDTF">2018-05-01T10:39:40Z</dcterms:modified>
</cp:coreProperties>
</file>