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7" r:id="rId2"/>
    <p:sldId id="268" r:id="rId3"/>
    <p:sldId id="256" r:id="rId4"/>
    <p:sldId id="257" r:id="rId5"/>
    <p:sldId id="269" r:id="rId6"/>
    <p:sldId id="258" r:id="rId7"/>
    <p:sldId id="259" r:id="rId8"/>
    <p:sldId id="270" r:id="rId9"/>
    <p:sldId id="260" r:id="rId10"/>
    <p:sldId id="261" r:id="rId11"/>
    <p:sldId id="262" r:id="rId12"/>
    <p:sldId id="263" r:id="rId13"/>
    <p:sldId id="271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9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5F9-3AE7-4610-AFA0-3ED45E7B6C7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6045DF-8FCB-4A9E-A429-8E7A02B41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5F9-3AE7-4610-AFA0-3ED45E7B6C7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5DF-8FCB-4A9E-A429-8E7A02B41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5F9-3AE7-4610-AFA0-3ED45E7B6C7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5DF-8FCB-4A9E-A429-8E7A02B41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5F9-3AE7-4610-AFA0-3ED45E7B6C7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6045DF-8FCB-4A9E-A429-8E7A02B41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5F9-3AE7-4610-AFA0-3ED45E7B6C7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5DF-8FCB-4A9E-A429-8E7A02B417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5F9-3AE7-4610-AFA0-3ED45E7B6C7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5DF-8FCB-4A9E-A429-8E7A02B41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5F9-3AE7-4610-AFA0-3ED45E7B6C7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6045DF-8FCB-4A9E-A429-8E7A02B417F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5F9-3AE7-4610-AFA0-3ED45E7B6C7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5DF-8FCB-4A9E-A429-8E7A02B41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5F9-3AE7-4610-AFA0-3ED45E7B6C7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5DF-8FCB-4A9E-A429-8E7A02B41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5F9-3AE7-4610-AFA0-3ED45E7B6C7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5DF-8FCB-4A9E-A429-8E7A02B417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B5F9-3AE7-4610-AFA0-3ED45E7B6C7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45DF-8FCB-4A9E-A429-8E7A02B417F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96B5F9-3AE7-4610-AFA0-3ED45E7B6C7E}" type="datetimeFigureOut">
              <a:rPr lang="ru-RU" smtClean="0"/>
              <a:t>03.05.2018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6045DF-8FCB-4A9E-A429-8E7A02B417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" y="441960"/>
            <a:ext cx="11582400" cy="8382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Презентация «Дома. Тропинка времени»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 descr="https://i.simpalsmedia.com/sporter.md/posts/thumbs/e8b1967c209ac0b297741b5ccfcda15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80" y="1844041"/>
            <a:ext cx="3215641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https://avatars.mds.yandex.net/get-pdb/69339/d96e0199-8d00-40fe-827c-db838c963958/s1200?webp=false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1" y="2164080"/>
            <a:ext cx="3463636" cy="3951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0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0111"/>
            <a:ext cx="10515600" cy="789709"/>
          </a:xfrm>
        </p:spPr>
        <p:txBody>
          <a:bodyPr/>
          <a:lstStyle/>
          <a:p>
            <a:pPr algn="ctr"/>
            <a:r>
              <a:rPr lang="ru-RU" dirty="0" smtClean="0"/>
              <a:t>ТЕРЕМ</a:t>
            </a:r>
            <a:endParaRPr lang="ru-RU" dirty="0"/>
          </a:p>
        </p:txBody>
      </p:sp>
      <p:pic>
        <p:nvPicPr>
          <p:cNvPr id="4" name="Объект 3" descr="https://i.pinimg.com/736x/ff/e5/9b/ffe59b83d1f760728c735650ab79e344--dom-cabi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2561" y="1143000"/>
            <a:ext cx="8953236" cy="5532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8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3"/>
            <a:ext cx="10515600" cy="803563"/>
          </a:xfrm>
        </p:spPr>
        <p:txBody>
          <a:bodyPr/>
          <a:lstStyle/>
          <a:p>
            <a:pPr algn="ctr"/>
            <a:r>
              <a:rPr lang="ru-RU" dirty="0" smtClean="0"/>
              <a:t>КАМЕННЫЙ ДОМ НА РУСИ</a:t>
            </a:r>
            <a:endParaRPr lang="ru-RU" dirty="0"/>
          </a:p>
        </p:txBody>
      </p:sp>
      <p:pic>
        <p:nvPicPr>
          <p:cNvPr id="4" name="Объект 3" descr="http://auipik.ru/wp-content/uploads/2014/11/4d5f52835820effbe29b0194fe5643e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680" y="1158240"/>
            <a:ext cx="9433560" cy="5471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85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6257"/>
            <a:ext cx="10515600" cy="74814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ДВОРЕЦ</a:t>
            </a:r>
            <a:endParaRPr lang="ru-RU" dirty="0"/>
          </a:p>
        </p:txBody>
      </p:sp>
      <p:pic>
        <p:nvPicPr>
          <p:cNvPr id="4" name="Объект 3" descr="https://www.lookandtravel.ru/wp-content/uploads/2014/06/Ermitazh-Sankt-Peterbur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4920" y="1097280"/>
            <a:ext cx="9413439" cy="554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6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1935480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современность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81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837"/>
            <a:ext cx="10515600" cy="7897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КАМЕННЫЙ МНОГОКВАРТИРНЫЙ ДОМ</a:t>
            </a:r>
            <a:endParaRPr lang="ru-RU" dirty="0"/>
          </a:p>
        </p:txBody>
      </p:sp>
      <p:pic>
        <p:nvPicPr>
          <p:cNvPr id="4" name="Объект 3" descr="http://www.a33.ru/pic/fvlg/04grhv/streets/bratiev_besedinyh/640/0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" y="1127760"/>
            <a:ext cx="979932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1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839"/>
            <a:ext cx="10515600" cy="803563"/>
          </a:xfrm>
        </p:spPr>
        <p:txBody>
          <a:bodyPr/>
          <a:lstStyle/>
          <a:p>
            <a:pPr algn="ctr"/>
            <a:r>
              <a:rPr lang="ru-RU" dirty="0" smtClean="0"/>
              <a:t>КАМЕННЫЙ МНОГОЭТАЖНЫЙ ДОМ</a:t>
            </a:r>
            <a:endParaRPr lang="ru-RU" dirty="0"/>
          </a:p>
        </p:txBody>
      </p:sp>
      <p:pic>
        <p:nvPicPr>
          <p:cNvPr id="4" name="Объект 3" descr="http://kraskomplekt.ru/report/sour/report007-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480" y="1203960"/>
            <a:ext cx="90067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4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3"/>
            <a:ext cx="10515600" cy="66501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НЕБОСКРЕБ</a:t>
            </a:r>
            <a:endParaRPr lang="ru-RU" dirty="0"/>
          </a:p>
        </p:txBody>
      </p:sp>
      <p:pic>
        <p:nvPicPr>
          <p:cNvPr id="4" name="Объект 3" descr="https://avatars.mds.yandex.net/get-pdb/69339/d96e0199-8d00-40fe-827c-db838c963958/s1200?webp=false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040" y="1188720"/>
            <a:ext cx="9144000" cy="542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7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2621280"/>
          </a:xfrm>
        </p:spPr>
        <p:txBody>
          <a:bodyPr>
            <a:normAutofit/>
          </a:bodyPr>
          <a:lstStyle/>
          <a:p>
            <a:r>
              <a:rPr lang="ru-RU" sz="9600" dirty="0" smtClean="0"/>
              <a:t>первобытность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619" y="323562"/>
            <a:ext cx="10515600" cy="867930"/>
          </a:xfrm>
        </p:spPr>
        <p:txBody>
          <a:bodyPr/>
          <a:lstStyle/>
          <a:p>
            <a:pPr algn="ctr"/>
            <a:r>
              <a:rPr lang="ru-RU" dirty="0" smtClean="0"/>
              <a:t>ПЕРВОБЫТНЫЕ ЛЮДИ В ПЕЩЕРЕ</a:t>
            </a:r>
            <a:endParaRPr lang="ru-RU" dirty="0"/>
          </a:p>
        </p:txBody>
      </p:sp>
      <p:pic>
        <p:nvPicPr>
          <p:cNvPr id="4" name="Объект 3" descr="https://i.simpalsmedia.com/sporter.md/posts/thumbs/e8b1967c209ac0b297741b5ccfcda15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5534" y="1554163"/>
            <a:ext cx="4884131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0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43239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ДОМ ИЗ БИВНЕЙ И ШКУР МАМОНТОВ</a:t>
            </a:r>
            <a:endParaRPr lang="ru-RU" dirty="0"/>
          </a:p>
        </p:txBody>
      </p:sp>
      <p:pic>
        <p:nvPicPr>
          <p:cNvPr id="4" name="Объект 3" descr="http://mtdata.ru/u25/photo9739/20669744902-0/original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6285" y="1554163"/>
            <a:ext cx="856263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20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112520"/>
            <a:ext cx="11582400" cy="731520"/>
          </a:xfrm>
        </p:spPr>
        <p:txBody>
          <a:bodyPr>
            <a:noAutofit/>
          </a:bodyPr>
          <a:lstStyle/>
          <a:p>
            <a:r>
              <a:rPr lang="ru-RU" sz="9600" dirty="0" smtClean="0"/>
              <a:t>древность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6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9813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ЗЕМЛЯНКА</a:t>
            </a:r>
            <a:endParaRPr lang="ru-RU" dirty="0"/>
          </a:p>
        </p:txBody>
      </p:sp>
      <p:pic>
        <p:nvPicPr>
          <p:cNvPr id="4" name="Объект 3" descr="http://rusichi.info/upload/000/u1/100/b9ba6ea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86" y="1063258"/>
            <a:ext cx="7772799" cy="5113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5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0110"/>
            <a:ext cx="10515600" cy="762000"/>
          </a:xfrm>
        </p:spPr>
        <p:txBody>
          <a:bodyPr/>
          <a:lstStyle/>
          <a:p>
            <a:pPr algn="ctr"/>
            <a:r>
              <a:rPr lang="ru-RU" dirty="0" smtClean="0"/>
              <a:t>ЛАЧУГА ИЛИ ХИЖИНА</a:t>
            </a:r>
            <a:endParaRPr lang="ru-RU" dirty="0"/>
          </a:p>
        </p:txBody>
      </p:sp>
      <p:pic>
        <p:nvPicPr>
          <p:cNvPr id="4" name="Объект 3" descr="http://ttolk.ru/wp-content/uploads/2012/11/%D1%85%D0%B8%D0%B6%D0%B8%D0%BD%D0%B0-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4081" y="1188720"/>
            <a:ext cx="7661010" cy="5364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5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731520"/>
            <a:ext cx="11582400" cy="2209800"/>
          </a:xfrm>
        </p:spPr>
        <p:txBody>
          <a:bodyPr>
            <a:noAutofit/>
          </a:bodyPr>
          <a:lstStyle/>
          <a:p>
            <a:r>
              <a:rPr lang="ru-RU" sz="9600" dirty="0" smtClean="0"/>
              <a:t>старина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400" y="1249681"/>
            <a:ext cx="11582400" cy="1371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9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0111"/>
            <a:ext cx="10515600" cy="84512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ИЗБА</a:t>
            </a:r>
            <a:endParaRPr lang="ru-RU" dirty="0"/>
          </a:p>
        </p:txBody>
      </p:sp>
      <p:pic>
        <p:nvPicPr>
          <p:cNvPr id="4" name="Объект 3" descr="http://postroy-prosto.ru/wp-content/uploads/2016/02/Russkiy-derevyannyiy-terem-30-1024x76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1240" y="1127760"/>
            <a:ext cx="8117628" cy="5364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4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</TotalTime>
  <Words>39</Words>
  <Application>Microsoft Office PowerPoint</Application>
  <PresentationFormat>Произвольный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«Дома. Тропинка времени»</vt:lpstr>
      <vt:lpstr>первобытность</vt:lpstr>
      <vt:lpstr>ПЕРВОБЫТНЫЕ ЛЮДИ В ПЕЩЕРЕ</vt:lpstr>
      <vt:lpstr>ДОМ ИЗ БИВНЕЙ И ШКУР МАМОНТОВ</vt:lpstr>
      <vt:lpstr>древность</vt:lpstr>
      <vt:lpstr>ЗЕМЛЯНКА</vt:lpstr>
      <vt:lpstr>ЛАЧУГА ИЛИ ХИЖИНА</vt:lpstr>
      <vt:lpstr>старина</vt:lpstr>
      <vt:lpstr>ИЗБА</vt:lpstr>
      <vt:lpstr>ТЕРЕМ</vt:lpstr>
      <vt:lpstr>КАМЕННЫЙ ДОМ НА РУСИ</vt:lpstr>
      <vt:lpstr>ДВОРЕЦ</vt:lpstr>
      <vt:lpstr>современность</vt:lpstr>
      <vt:lpstr>КАМЕННЫЙ МНОГОКВАРТИРНЫЙ ДОМ</vt:lpstr>
      <vt:lpstr>КАМЕННЫЙ МНОГОЭТАЖНЫЙ ДОМ</vt:lpstr>
      <vt:lpstr>НЕБОСКРЕБ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ПЕРВОБЫТНЫЕ ЛЮДИ В ПЕЩЕРЕ</dc:title>
  <dc:creator>BOSS</dc:creator>
  <cp:lastModifiedBy>User</cp:lastModifiedBy>
  <cp:revision>3</cp:revision>
  <dcterms:created xsi:type="dcterms:W3CDTF">2018-04-22T13:50:21Z</dcterms:created>
  <dcterms:modified xsi:type="dcterms:W3CDTF">2018-05-03T11:12:27Z</dcterms:modified>
</cp:coreProperties>
</file>