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41" r:id="rId3"/>
    <p:sldId id="342" r:id="rId4"/>
    <p:sldId id="311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4" r:id="rId15"/>
    <p:sldId id="353" r:id="rId16"/>
    <p:sldId id="355" r:id="rId17"/>
    <p:sldId id="356" r:id="rId18"/>
    <p:sldId id="3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5" autoAdjust="0"/>
    <p:restoredTop sz="94660"/>
  </p:normalViewPr>
  <p:slideViewPr>
    <p:cSldViewPr>
      <p:cViewPr varScale="1">
        <p:scale>
          <a:sx n="81" d="100"/>
          <a:sy n="81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857255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000" b="1" i="1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346" y="0"/>
            <a:ext cx="1046957" cy="12144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14348" y="785794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Краткая презентация для родителей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500306"/>
            <a:ext cx="74295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55» </a:t>
            </a:r>
          </a:p>
        </p:txBody>
      </p:sp>
    </p:spTree>
    <p:extLst>
      <p:ext uri="{BB962C8B-B14F-4D97-AF65-F5344CB8AC3E}">
        <p14:creationId xmlns:p14="http://schemas.microsoft.com/office/powerpoint/2010/main" val="1628849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3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 направлена: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166843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 и культуры;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речи;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слуха;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5736" y="4286256"/>
            <a:ext cx="26135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 предполагает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ценностно-смыслового восприятия и понимания произведений искусства (словесного, музыкального изобразительного), мира природы;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эстетического отношения к окружающему миру;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представлений о видах искусства;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музыки, художественной литературы, фольклора;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сопереживания персонажам художественных произведений;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357694"/>
            <a:ext cx="2922429" cy="192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92961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 направлена: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двигательном виде деятельности детей, в том числе связанным с выполнением упражнений;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качеств, координации и гибкости, способствующих правильному формированию опорно-двигательной системы организма;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равновесия, координации движения, крупной и мелкой моторики обеих рук;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основных движений (ходьба, бег, мягкие прыжки, повороты в обе стороны);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начальных представлений о некоторых видах спорта;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подвижными играми с правилами;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целенаправленности и </a:t>
            </a:r>
            <a:r>
              <a:rPr lang="ru-RU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</a:p>
          <a:p>
            <a:pPr lvl="2" algn="just"/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двигательной сфере;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713206" cy="1290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14488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Целевые ориентиры образования в младенческом и раннем возрасте:</a:t>
            </a:r>
            <a:endParaRPr lang="ru-RU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эмоционально вовлечен в действия с игрушками и другими предметами, стремиться проявлять настойчивость в достижении результата своих действий.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названия бытовых предметов (ложки, расчески, карандаша и пр.) и умеет пользоваться ими.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Владеет простейшими навыками самообслуживания;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Стремиться проявлять самостоятельность в бытовом и игровом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поведении.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Владеет активной речью, включенной в общение;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Может обращаться с вопросами и просьбами, понимает речь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взрослых; знает названия окружающих предметов и игрушек.  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Речь становиться полноценным средством общения с другими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детьми.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79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Стремиться к общению со взрослыми и активно подражает им в движениях и действиях; появляются игры, в которых ребенок воспроизводит действия взрослого.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Проявляет отрицательное отношение к грубости, жадности. Соблюдает правила элементарной вежливости, имеет первичные представления об элементарных правилах поведения в детском саду, дома, на улице и старается их соблюдать.</a:t>
            </a:r>
          </a:p>
          <a:p>
            <a:pPr>
              <a:buNone/>
            </a:pP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Проявляет интерес к сверстникам; наблюдает за их действиями подражает им. </a:t>
            </a:r>
          </a:p>
          <a:p>
            <a:pPr>
              <a:buNone/>
            </a:pP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Проявляет интерес к стихам, песням и сказкам, рассматриванию картинок, стремиться двигаться под музыку; эмоционально откликается на различные произведения культуры и искусства.</a:t>
            </a:r>
          </a:p>
          <a:p>
            <a:pPr>
              <a:buNone/>
            </a:pP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У ребенка развита крупная моторика, он стремиться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осваивать различные виды движения (бег, лазанье,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перешагивание и пр.)</a:t>
            </a:r>
            <a:endParaRPr lang="ru-RU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286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оценивать.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Ребенок достаточно хорошо владеет устной речью, может выражать свои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мысли и желания, использовать речь для выражения своих мыслей,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чувств и желаний, построения речевого высказывания в ситуации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общения, выделять звуки в словах, у ребенка складываются предпосылки</a:t>
            </a:r>
          </a:p>
          <a:p>
            <a:pPr algn="just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грамотности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8581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склонен наблюдать, экспериментировать. 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Обладает начальными знаниями о себе, о природном и социальном мире, в котором он живет;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знаком с произведениями детской литературы, обладает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элементарными представлениями из области живой природы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, естествознания, математики, истории и т.п.; способен к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принятию собственных решений, опираясь на свои знания и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умения в различных видах деятельности.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00041"/>
            <a:ext cx="81439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и основные направления  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партнерства МДОУ и семьи.</a:t>
            </a:r>
          </a:p>
          <a:p>
            <a:pPr>
              <a:buNone/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создание необходимых условий для формирования ответственных отношений с семьями воспитанников и развития компетентности родителей, обеспечение права родителей на уважение и понимание , на участие в жизни детского сада, оптимизация деятельности педагогического коллектива МДОУ по реализации взаимодействия с родителями в вопросах обеспечения эмоционального, физического и социального благополучия ребёнка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направления: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1.Педагогическая поддержка.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2.Педагогическое сопровождение.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3.Совместная деятельность»педагоги-родители-дети».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4.Информирование родителей (открытость МДОУ).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5.Участие родителей в управлении МДОУ и создание условий.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6.Педагогический мониторинг (обратная связь с родителями)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428868"/>
            <a:ext cx="5560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  <a:endParaRPr lang="ru-RU" sz="28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1428760"/>
          </a:xfrm>
        </p:spPr>
        <p:txBody>
          <a:bodyPr/>
          <a:lstStyle/>
          <a:p>
            <a:pPr algn="ctr">
              <a:buNone/>
            </a:pPr>
            <a:r>
              <a:rPr lang="ru-RU" sz="3000" b="1" i="1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346" y="0"/>
            <a:ext cx="1046957" cy="12144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85786" y="928670"/>
            <a:ext cx="778674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Основная образовательная программа МДОУ «Детский сад № 55»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на основе Федерального Государственного Образовательного Стандарта дошкольного образования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Министерства образования и науки Российской Федерации от 17 октября 2013 г. № 1155)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9" name="Picture 2" descr="C:\Users\Воспитатель\Desktop\get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5" y="2928934"/>
            <a:ext cx="6670566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8849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1214445"/>
          </a:xfrm>
        </p:spPr>
        <p:txBody>
          <a:bodyPr/>
          <a:lstStyle/>
          <a:p>
            <a:pPr algn="ctr">
              <a:buNone/>
            </a:pPr>
            <a:r>
              <a:rPr lang="ru-RU" sz="3000" b="1" i="1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346" y="0"/>
            <a:ext cx="1046957" cy="12144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472" y="785794"/>
            <a:ext cx="77867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МДОУ «Детский сад № 55» разработана в соответствии с :</a:t>
            </a:r>
            <a:r>
              <a:rPr lang="ru-RU" sz="1200" b="1" u="sng" dirty="0" smtClean="0">
                <a:solidFill>
                  <a:srgbClr val="00B050"/>
                </a:solidFill>
              </a:rPr>
              <a:t/>
            </a:r>
            <a:br>
              <a:rPr lang="ru-RU" sz="1200" b="1" u="sng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643050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законом от 29 декабря 2012 года № 273-ФЗ «Об образовании в Российской Федерации».</a:t>
            </a:r>
          </a:p>
          <a:p>
            <a:pPr marL="285750" indent="-285750">
              <a:buNone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Приказом Министерства образования и науки Российской Федерации от 30 августа 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Уставом МДОУ «Детский сад №55» утвержден приказом департамента образования мэрии города Ярославля от 12.05.2016 № 01-05/332.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 Лицензией на осуществление образовательной деятельности </a:t>
            </a:r>
          </a:p>
          <a:p>
            <a:pPr lvl="0"/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№ 141/15 от 09.107.2015г.   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49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857233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Ведущие цели программы :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85860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  <a:defRPr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ребёнком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</p:txBody>
      </p:sp>
      <p:pic>
        <p:nvPicPr>
          <p:cNvPr id="5" name="Рисунок 3" descr="0_81c78_a6f25acf_ori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572008"/>
            <a:ext cx="7256624" cy="205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1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участники реализации программы: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71547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дети дошкольного возраста, педагоги, родители, родители (законные представители).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учитывает особенности контингента семей, возрастные и индивидуальные особенности детей. Программа реализуется на государственном языке Российской Федерации. Воспитание и обучение носит светский общедоступный характер.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929066"/>
            <a:ext cx="4089158" cy="277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9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МДОУ «Детский сад № 55»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функционирует 17 групп: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643050"/>
            <a:ext cx="764386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группы для детей раннего возраста </a:t>
            </a:r>
            <a:r>
              <a:rPr lang="ru-RU" b="1" dirty="0" err="1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направленности от 1,5 до 3 лет;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разновозрастных группы </a:t>
            </a:r>
            <a:r>
              <a:rPr lang="ru-RU" b="1" dirty="0" err="1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направленности для детей от 3 до 7 лет;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групп  комбинированной направленности  для детей с тяжелыми нарушениями речи от 3 до 7 лет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групп  </a:t>
            </a:r>
            <a:r>
              <a:rPr lang="ru-RU" b="1" dirty="0" err="1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направленности для детей от 3 до 7 лет.</a:t>
            </a:r>
          </a:p>
        </p:txBody>
      </p:sp>
      <p:pic>
        <p:nvPicPr>
          <p:cNvPr id="4" name="Рисунок 5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071942"/>
            <a:ext cx="1712913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9" descr="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256"/>
            <a:ext cx="1736552" cy="22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286256"/>
            <a:ext cx="1595437" cy="219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1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 Программы.</a:t>
            </a:r>
            <a:r>
              <a:rPr lang="ru-RU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85860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Содержание Программы включает различные виды деятельности совокупность, которых обеспечивает разностороннее развитие детей с учетом их возрастных и индивидуальных особенностей в образовательных областях: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-социально - коммуникативное развитие;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-речевое развитие;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-художественно-эстетическое развитие;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-физическое развитие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357562"/>
            <a:ext cx="4034086" cy="340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 предполагает: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428736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 детей, любознательности и познавательной мотивации;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действий, становление сознания;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 и творческой активности;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малой родине и Отечестве, представлений о </a:t>
            </a:r>
            <a:r>
              <a:rPr lang="ru-RU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ценностях нашего народа, об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отечественных традициях и праздниках;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планете Земля как общем доме людей, об особенностях её природы, о многообразии стран и народов мира.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5632956"/>
            <a:ext cx="1357322" cy="123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 включает: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071546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норм и ценностей, принятых в обществе, включая моральные и нравственные ценности;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ребёнка со взрослыми и сверстниками;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самостоятельности, целенаправленности и </a:t>
            </a:r>
            <a:r>
              <a:rPr lang="ru-RU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и эмоционального интеллекта, эмоциональной отзывчивости, сопереживания;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готовности к совместной деятельности со сверстниками;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дошкольном учреждении;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 и творчества;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безопасного поведения в быту, социуме, природе.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220655"/>
            <a:ext cx="1643074" cy="157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</TotalTime>
  <Words>1600</Words>
  <Application>Microsoft Office PowerPoint</Application>
  <PresentationFormat>Экран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Тема Office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дошкольного образовательного учреждения</dc:title>
  <dc:creator>Гомулин Сергей Александрович</dc:creator>
  <cp:lastModifiedBy>Windows User</cp:lastModifiedBy>
  <cp:revision>270</cp:revision>
  <dcterms:created xsi:type="dcterms:W3CDTF">2017-09-14T09:55:10Z</dcterms:created>
  <dcterms:modified xsi:type="dcterms:W3CDTF">2019-07-21T15:58:13Z</dcterms:modified>
</cp:coreProperties>
</file>