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93A5-B4EA-4EE7-8E53-D935B861A9B6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72986-BCB0-4F72-8281-05A1B0EF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audio" Target="file:///E:\&#1079;&#1074;&#1091;&#1082;&#1080;%20&#1087;&#1088;&#1080;&#1088;&#1086;&#1076;&#1099;\Zvuki_prirody_penie_ptic_-_01_-_Kukushka_-_volga_muzofon.com.mp3" TargetMode="External"/><Relationship Id="rId1" Type="http://schemas.openxmlformats.org/officeDocument/2006/relationships/audio" Target="file:///E:\&#1079;&#1074;&#1091;&#1082;&#1080;%20&#1087;&#1088;&#1080;&#1088;&#1086;&#1076;&#1099;\zvuki_prirody_-_Solovey_zvuki_prirody_dlya_relaksacii_muzofon.com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Зимующие птицы.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E:\птицы\IMG_20150201_114442.jpg"/>
          <p:cNvPicPr>
            <a:picLocks noChangeAspect="1" noChangeArrowheads="1"/>
          </p:cNvPicPr>
          <p:nvPr/>
        </p:nvPicPr>
        <p:blipFill>
          <a:blip r:embed="rId3" cstate="print"/>
          <a:srcRect l="19288" t="34350" r="50603" b="30155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Как лиса среди зверей,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Эта птица всех хитрей.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Прыгает она у дома,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 зовут ее? (ворона)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E:\птицы\IMG_20150201_113131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20470" t="38661" r="52362" b="32990"/>
          <a:stretch>
            <a:fillRect/>
          </a:stretch>
        </p:blipFill>
        <p:spPr bwMode="auto">
          <a:xfrm>
            <a:off x="2267744" y="476672"/>
            <a:ext cx="6876256" cy="590465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827584" y="6381328"/>
            <a:ext cx="240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Расскажи . Какая она?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9323"/>
            <a:ext cx="4452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 птицу называют белобокой.  (сорока)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птицы\IMG_20150201_11510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4765" t="31185" r="46844" b="27236"/>
          <a:stretch>
            <a:fillRect/>
          </a:stretch>
        </p:blipFill>
        <p:spPr bwMode="auto">
          <a:xfrm>
            <a:off x="-180528" y="483530"/>
            <a:ext cx="8856984" cy="57700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0" y="573325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Расскажи, Какая она?  Птица во фраке – так называют её за черно –белый наряд. Сорока – тараторка, очень любопытная увидит что –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нибудь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блестящее и тут же тащит в укромное место своего большого гнезда. Сорока – разбойница не прочь украсть яйцо или птенчика из чужого гнезда.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Мудрейшая птица на свете. ( сова) Расскажи. Какая она?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578" name="Picture 2" descr="E:\птицы\IMG_20150201_114815.jpg"/>
          <p:cNvPicPr>
            <a:picLocks noChangeAspect="1" noChangeArrowheads="1"/>
          </p:cNvPicPr>
          <p:nvPr/>
        </p:nvPicPr>
        <p:blipFill>
          <a:blip r:embed="rId2" cstate="print"/>
          <a:srcRect l="15744" t="29210" r="47638" b="25430"/>
          <a:stretch>
            <a:fillRect/>
          </a:stretch>
        </p:blipFill>
        <p:spPr bwMode="auto">
          <a:xfrm>
            <a:off x="539552" y="332656"/>
            <a:ext cx="784887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8052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У совы большая круглая голова и небольшой приплюснутый нос. Большие глаза расположены на голове рядом. Глядит сова пристально, не мигая. За её большую голову и внимательный взгляд люди назвали сову мудрой. У совы отличное зрение, охотится только ночью, летает бесшумно, чуткий слух.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4859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Игра «Какой птички не стало?»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2" name="Picture 2" descr="E:\птицы\IMG_20150201_114815.jpg"/>
          <p:cNvPicPr>
            <a:picLocks noChangeAspect="1" noChangeArrowheads="1"/>
          </p:cNvPicPr>
          <p:nvPr/>
        </p:nvPicPr>
        <p:blipFill>
          <a:blip r:embed="rId2" cstate="print"/>
          <a:srcRect l="17515" t="29210" r="48229" b="25430"/>
          <a:stretch>
            <a:fillRect/>
          </a:stretch>
        </p:blipFill>
        <p:spPr bwMode="auto">
          <a:xfrm>
            <a:off x="0" y="764704"/>
            <a:ext cx="2855809" cy="236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E:\птицы\IMG_20150201_114200.jpg"/>
          <p:cNvPicPr>
            <a:picLocks noChangeAspect="1" noChangeArrowheads="1"/>
          </p:cNvPicPr>
          <p:nvPr/>
        </p:nvPicPr>
        <p:blipFill>
          <a:blip r:embed="rId3" cstate="print"/>
          <a:srcRect l="7476" t="25430" r="44684" b="19761"/>
          <a:stretch>
            <a:fillRect/>
          </a:stretch>
        </p:blipFill>
        <p:spPr bwMode="auto">
          <a:xfrm>
            <a:off x="2987824" y="1268760"/>
            <a:ext cx="311744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E:\птицы\IMG_20150201_114200.jpg"/>
          <p:cNvPicPr>
            <a:picLocks noChangeAspect="1" noChangeArrowheads="1"/>
          </p:cNvPicPr>
          <p:nvPr/>
        </p:nvPicPr>
        <p:blipFill>
          <a:blip r:embed="rId4" cstate="print"/>
          <a:srcRect l="13584" t="17870" r="40939" b="26375"/>
          <a:stretch>
            <a:fillRect/>
          </a:stretch>
        </p:blipFill>
        <p:spPr bwMode="auto">
          <a:xfrm>
            <a:off x="-1656184" y="4221088"/>
            <a:ext cx="1403648" cy="1075522"/>
          </a:xfrm>
          <a:prstGeom prst="rect">
            <a:avLst/>
          </a:prstGeom>
          <a:noFill/>
        </p:spPr>
      </p:pic>
      <p:pic>
        <p:nvPicPr>
          <p:cNvPr id="25605" name="Picture 5" descr="E:\птицы\IMG_20150201_113906.jpg"/>
          <p:cNvPicPr>
            <a:picLocks noChangeAspect="1" noChangeArrowheads="1"/>
          </p:cNvPicPr>
          <p:nvPr/>
        </p:nvPicPr>
        <p:blipFill>
          <a:blip r:embed="rId5" cstate="print"/>
          <a:srcRect l="21650" t="40550" r="52953" b="33935"/>
          <a:stretch>
            <a:fillRect/>
          </a:stretch>
        </p:blipFill>
        <p:spPr bwMode="auto">
          <a:xfrm>
            <a:off x="6162335" y="548680"/>
            <a:ext cx="298166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E:\птицы\IMG_20150201_113756.jpg"/>
          <p:cNvPicPr>
            <a:picLocks noChangeAspect="1" noChangeArrowheads="1"/>
          </p:cNvPicPr>
          <p:nvPr/>
        </p:nvPicPr>
        <p:blipFill>
          <a:blip r:embed="rId6" cstate="print"/>
          <a:srcRect l="12500" t="27320" r="45865" b="25430"/>
          <a:stretch>
            <a:fillRect/>
          </a:stretch>
        </p:blipFill>
        <p:spPr bwMode="auto">
          <a:xfrm>
            <a:off x="0" y="3501008"/>
            <a:ext cx="2987824" cy="211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E:\птицы\IMG_20150201_113131.jpg"/>
          <p:cNvPicPr>
            <a:picLocks noChangeAspect="1" noChangeArrowheads="1"/>
          </p:cNvPicPr>
          <p:nvPr/>
        </p:nvPicPr>
        <p:blipFill>
          <a:blip r:embed="rId7" cstate="print"/>
          <a:srcRect l="20469" t="38660" r="52362" b="33935"/>
          <a:stretch>
            <a:fillRect/>
          </a:stretch>
        </p:blipFill>
        <p:spPr bwMode="auto">
          <a:xfrm>
            <a:off x="3131840" y="3933056"/>
            <a:ext cx="282525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E:\птицы\IMG_20150201_112752.jpg"/>
          <p:cNvPicPr>
            <a:picLocks noChangeAspect="1" noChangeArrowheads="1"/>
          </p:cNvPicPr>
          <p:nvPr/>
        </p:nvPicPr>
        <p:blipFill>
          <a:blip r:embed="rId8" cstate="print"/>
          <a:srcRect l="21060" t="31100" r="52362" b="25430"/>
          <a:stretch>
            <a:fillRect/>
          </a:stretch>
        </p:blipFill>
        <p:spPr bwMode="auto">
          <a:xfrm>
            <a:off x="6300192" y="3068960"/>
            <a:ext cx="2843808" cy="290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Представьте что мы с вами пришли в лес. Слышны голоса, а птиц нет. Назовите каких птиц вы слышите.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vuki_prirody_-_Solovey_zvuki_prirody_dlya_relaksacii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553200"/>
            <a:ext cx="304800" cy="304800"/>
          </a:xfrm>
          <a:prstGeom prst="rect">
            <a:avLst/>
          </a:prstGeom>
        </p:spPr>
      </p:pic>
      <p:pic>
        <p:nvPicPr>
          <p:cNvPr id="5" name="Zvuki_prirody_penie_ptic_-_01_-_Kukushka_-_volga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 flipV="1">
            <a:off x="467544" y="6453336"/>
            <a:ext cx="404664" cy="404664"/>
          </a:xfrm>
          <a:prstGeom prst="rect">
            <a:avLst/>
          </a:prstGeom>
        </p:spPr>
      </p:pic>
      <p:pic>
        <p:nvPicPr>
          <p:cNvPr id="6" name="Zvuki_prirody_penie_ptic_-_01_-_Kukushka_-_volga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26628" name="Picture 4" descr="E:\птицы\солове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620688"/>
            <a:ext cx="413995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E:\птицы\соловей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92696"/>
            <a:ext cx="47160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E:\птицы\IMG_20150201_112430.jpg"/>
          <p:cNvPicPr>
            <a:picLocks noChangeAspect="1" noChangeArrowheads="1"/>
          </p:cNvPicPr>
          <p:nvPr/>
        </p:nvPicPr>
        <p:blipFill>
          <a:blip r:embed="rId8" cstate="print"/>
          <a:srcRect l="4522" t="18816" r="36416" b="13145"/>
          <a:stretch>
            <a:fillRect/>
          </a:stretch>
        </p:blipFill>
        <p:spPr bwMode="auto">
          <a:xfrm>
            <a:off x="2771800" y="3764902"/>
            <a:ext cx="4320480" cy="309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zvuki_prirody_-_Solovey_zvuki_prirody_dlya_relaksacii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12372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08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6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96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080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0"/>
            <a:ext cx="436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Давайте ещё полюбуемся на наших птиц.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650" name="Picture 2" descr="E:\птицы\IMG_20150201_112112.jpg"/>
          <p:cNvPicPr>
            <a:picLocks noChangeAspect="1" noChangeArrowheads="1"/>
          </p:cNvPicPr>
          <p:nvPr/>
        </p:nvPicPr>
        <p:blipFill>
          <a:blip r:embed="rId2" cstate="print"/>
          <a:srcRect l="10631" t="24570" r="43301" b="19676"/>
          <a:stretch>
            <a:fillRect/>
          </a:stretch>
        </p:blipFill>
        <p:spPr bwMode="auto">
          <a:xfrm>
            <a:off x="251520" y="3535478"/>
            <a:ext cx="4176464" cy="315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E:\птицы\IMG_20150201_112405.jpg"/>
          <p:cNvPicPr>
            <a:picLocks noChangeAspect="1" noChangeArrowheads="1"/>
          </p:cNvPicPr>
          <p:nvPr/>
        </p:nvPicPr>
        <p:blipFill>
          <a:blip r:embed="rId3" cstate="print"/>
          <a:srcRect l="18697" t="33935" r="51182" b="28265"/>
          <a:stretch>
            <a:fillRect/>
          </a:stretch>
        </p:blipFill>
        <p:spPr bwMode="auto">
          <a:xfrm>
            <a:off x="5004048" y="620688"/>
            <a:ext cx="367240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E:\птицы\IMG_20150201_112916.jpg"/>
          <p:cNvPicPr>
            <a:picLocks noChangeAspect="1" noChangeArrowheads="1"/>
          </p:cNvPicPr>
          <p:nvPr/>
        </p:nvPicPr>
        <p:blipFill>
          <a:blip r:embed="rId4" cstate="print"/>
          <a:srcRect l="11019" t="28265" r="42913" b="24485"/>
          <a:stretch>
            <a:fillRect/>
          </a:stretch>
        </p:blipFill>
        <p:spPr bwMode="auto">
          <a:xfrm>
            <a:off x="179512" y="548680"/>
            <a:ext cx="4464496" cy="286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E:\птицы\IMG_20150201_113131.jpg"/>
          <p:cNvPicPr>
            <a:picLocks noChangeAspect="1" noChangeArrowheads="1"/>
          </p:cNvPicPr>
          <p:nvPr/>
        </p:nvPicPr>
        <p:blipFill>
          <a:blip r:embed="rId5" cstate="print"/>
          <a:srcRect l="21060" t="38660" r="52362" b="32990"/>
          <a:stretch>
            <a:fillRect/>
          </a:stretch>
        </p:blipFill>
        <p:spPr bwMode="auto">
          <a:xfrm>
            <a:off x="4499992" y="3861048"/>
            <a:ext cx="449542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птицы\IMG_20150201_113211.jpg"/>
          <p:cNvPicPr>
            <a:picLocks noChangeAspect="1" noChangeArrowheads="1"/>
          </p:cNvPicPr>
          <p:nvPr/>
        </p:nvPicPr>
        <p:blipFill>
          <a:blip r:embed="rId2" cstate="print"/>
          <a:srcRect l="3342" t="16926" r="35825" b="11255"/>
          <a:stretch>
            <a:fillRect/>
          </a:stretch>
        </p:blipFill>
        <p:spPr bwMode="auto">
          <a:xfrm>
            <a:off x="395536" y="355028"/>
            <a:ext cx="9217024" cy="5954292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птицы\IMG_20150201_113349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3932" t="20705" r="35826" b="15036"/>
          <a:stretch>
            <a:fillRect/>
          </a:stretch>
        </p:blipFill>
        <p:spPr bwMode="auto">
          <a:xfrm>
            <a:off x="467544" y="260648"/>
            <a:ext cx="8208912" cy="60486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птицы\IMG_20150201_114324.jpg"/>
          <p:cNvPicPr>
            <a:picLocks noChangeAspect="1" noChangeArrowheads="1"/>
          </p:cNvPicPr>
          <p:nvPr/>
        </p:nvPicPr>
        <p:blipFill>
          <a:blip r:embed="rId2" cstate="print"/>
          <a:srcRect l="12500" t="21651" r="43503" b="17870"/>
          <a:stretch>
            <a:fillRect/>
          </a:stretch>
        </p:blipFill>
        <p:spPr bwMode="auto">
          <a:xfrm>
            <a:off x="683568" y="404664"/>
            <a:ext cx="756084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птицы\IMG_20150201_114607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341" t="21651" r="35534" b="15981"/>
          <a:stretch>
            <a:fillRect/>
          </a:stretch>
        </p:blipFill>
        <p:spPr bwMode="auto">
          <a:xfrm>
            <a:off x="395536" y="476672"/>
            <a:ext cx="820891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Как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называются птицы, которые остаются зимовать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? (зимующие).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8379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Поговорим мы сегодня о зимующих птицах.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575356" y="6327339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Рассмотрите картинки и назовите птиц.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E:\птицы\IMG_20150201_112752.jpg"/>
          <p:cNvPicPr>
            <a:picLocks noChangeAspect="1" noChangeArrowheads="1"/>
          </p:cNvPicPr>
          <p:nvPr/>
        </p:nvPicPr>
        <p:blipFill>
          <a:blip r:embed="rId2" cstate="print"/>
          <a:srcRect l="21651" t="32045" r="52953" b="26375"/>
          <a:stretch>
            <a:fillRect/>
          </a:stretch>
        </p:blipFill>
        <p:spPr bwMode="auto">
          <a:xfrm>
            <a:off x="0" y="764704"/>
            <a:ext cx="309634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птицы\IMG_20150201_113925.jpg"/>
          <p:cNvPicPr>
            <a:picLocks noChangeAspect="1" noChangeArrowheads="1"/>
          </p:cNvPicPr>
          <p:nvPr/>
        </p:nvPicPr>
        <p:blipFill>
          <a:blip r:embed="rId3" cstate="print"/>
          <a:srcRect l="18107" t="33935" r="45866" b="29210"/>
          <a:stretch>
            <a:fillRect/>
          </a:stretch>
        </p:blipFill>
        <p:spPr bwMode="auto">
          <a:xfrm>
            <a:off x="2987824" y="2996952"/>
            <a:ext cx="337883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птицы\IMG_20150201_114200.jpg"/>
          <p:cNvPicPr>
            <a:picLocks noChangeAspect="1" noChangeArrowheads="1"/>
          </p:cNvPicPr>
          <p:nvPr/>
        </p:nvPicPr>
        <p:blipFill>
          <a:blip r:embed="rId4" cstate="print"/>
          <a:srcRect l="12499" t="25430" r="42323" b="16926"/>
          <a:stretch>
            <a:fillRect/>
          </a:stretch>
        </p:blipFill>
        <p:spPr bwMode="auto">
          <a:xfrm>
            <a:off x="3275856" y="836712"/>
            <a:ext cx="2736304" cy="218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E:\птицы\IMG_20150201_113532.jpg"/>
          <p:cNvPicPr>
            <a:picLocks noChangeAspect="1" noChangeArrowheads="1"/>
          </p:cNvPicPr>
          <p:nvPr/>
        </p:nvPicPr>
        <p:blipFill>
          <a:blip r:embed="rId5" cstate="print"/>
          <a:srcRect l="22241" t="38661" r="54725" b="33935"/>
          <a:stretch>
            <a:fillRect/>
          </a:stretch>
        </p:blipFill>
        <p:spPr bwMode="auto">
          <a:xfrm>
            <a:off x="6012160" y="1124744"/>
            <a:ext cx="2880320" cy="214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E:\птицы\IMG_20150201_112247.jpg"/>
          <p:cNvPicPr>
            <a:picLocks noChangeAspect="1" noChangeArrowheads="1"/>
          </p:cNvPicPr>
          <p:nvPr/>
        </p:nvPicPr>
        <p:blipFill>
          <a:blip r:embed="rId6" cstate="print"/>
          <a:srcRect l="6885" t="22596" r="39369" b="14090"/>
          <a:stretch>
            <a:fillRect/>
          </a:stretch>
        </p:blipFill>
        <p:spPr bwMode="auto">
          <a:xfrm>
            <a:off x="0" y="3986532"/>
            <a:ext cx="3203848" cy="235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E:\птицы\IMG_20150201_113131.jpg"/>
          <p:cNvPicPr>
            <a:picLocks noChangeAspect="1" noChangeArrowheads="1"/>
          </p:cNvPicPr>
          <p:nvPr/>
        </p:nvPicPr>
        <p:blipFill>
          <a:blip r:embed="rId7" cstate="print"/>
          <a:srcRect l="20469" t="37716" r="52363" b="32990"/>
          <a:stretch>
            <a:fillRect/>
          </a:stretch>
        </p:blipFill>
        <p:spPr bwMode="auto">
          <a:xfrm>
            <a:off x="6156176" y="4005064"/>
            <a:ext cx="2987824" cy="201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птицы\IMG_20150201_114704.jpg"/>
          <p:cNvPicPr>
            <a:picLocks noChangeAspect="1" noChangeArrowheads="1"/>
          </p:cNvPicPr>
          <p:nvPr/>
        </p:nvPicPr>
        <p:blipFill>
          <a:blip r:embed="rId2" cstate="print"/>
          <a:srcRect l="4523" t="15981" r="35824" b="12200"/>
          <a:stretch>
            <a:fillRect/>
          </a:stretch>
        </p:blipFill>
        <p:spPr bwMode="auto">
          <a:xfrm>
            <a:off x="611560" y="619975"/>
            <a:ext cx="7992888" cy="5851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птицы\IMG_20150201_115015.jpg"/>
          <p:cNvPicPr>
            <a:picLocks noChangeAspect="1" noChangeArrowheads="1"/>
          </p:cNvPicPr>
          <p:nvPr/>
        </p:nvPicPr>
        <p:blipFill>
          <a:blip r:embed="rId2" cstate="print"/>
          <a:srcRect l="3341" t="18816" r="35826" b="13145"/>
          <a:stretch>
            <a:fillRect/>
          </a:stretch>
        </p:blipFill>
        <p:spPr bwMode="auto">
          <a:xfrm>
            <a:off x="395536" y="476671"/>
            <a:ext cx="8496944" cy="5976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птицы\IMG_20150201_115151.jpg"/>
          <p:cNvPicPr>
            <a:picLocks noChangeAspect="1" noChangeArrowheads="1"/>
          </p:cNvPicPr>
          <p:nvPr/>
        </p:nvPicPr>
        <p:blipFill>
          <a:blip r:embed="rId2" cstate="print"/>
          <a:srcRect l="12500" t="30155" r="44685" b="24485"/>
          <a:stretch>
            <a:fillRect/>
          </a:stretch>
        </p:blipFill>
        <p:spPr bwMode="auto">
          <a:xfrm>
            <a:off x="467544" y="836712"/>
            <a:ext cx="799288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Какие птицы не улетают на юг  и живут с нами круглый год? (ворона, голубь,  воробей)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E:\птицы\IMG_20150201_113131.jpg"/>
          <p:cNvPicPr>
            <a:picLocks noChangeAspect="1" noChangeArrowheads="1"/>
          </p:cNvPicPr>
          <p:nvPr/>
        </p:nvPicPr>
        <p:blipFill>
          <a:blip r:embed="rId2" cstate="print"/>
          <a:srcRect l="21060" t="37995" r="53272" b="32990"/>
          <a:stretch>
            <a:fillRect/>
          </a:stretch>
        </p:blipFill>
        <p:spPr bwMode="auto">
          <a:xfrm>
            <a:off x="3419872" y="3501008"/>
            <a:ext cx="3960440" cy="33569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7" name="Picture 3" descr="E:\птицы\IMG_20150201_113548.jpg"/>
          <p:cNvPicPr>
            <a:picLocks noChangeAspect="1" noChangeArrowheads="1"/>
          </p:cNvPicPr>
          <p:nvPr/>
        </p:nvPicPr>
        <p:blipFill>
          <a:blip r:embed="rId3" cstate="print"/>
          <a:srcRect l="5704" t="18816" r="37597" b="14090"/>
          <a:stretch>
            <a:fillRect/>
          </a:stretch>
        </p:blipFill>
        <p:spPr bwMode="auto">
          <a:xfrm>
            <a:off x="3707904" y="764704"/>
            <a:ext cx="5040560" cy="278713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3075" name="Picture 3" descr="E:\птицы\IMG_20150201_113906.jpg"/>
          <p:cNvPicPr>
            <a:picLocks noChangeAspect="1" noChangeArrowheads="1"/>
          </p:cNvPicPr>
          <p:nvPr/>
        </p:nvPicPr>
        <p:blipFill>
          <a:blip r:embed="rId4" cstate="print"/>
          <a:srcRect l="22241" t="39605" r="54135" b="34880"/>
          <a:stretch>
            <a:fillRect/>
          </a:stretch>
        </p:blipFill>
        <p:spPr bwMode="auto">
          <a:xfrm>
            <a:off x="-236245" y="980728"/>
            <a:ext cx="4016157" cy="367240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птицы\IMG_20150201_112247.jpg"/>
          <p:cNvPicPr>
            <a:picLocks noChangeAspect="1" noChangeArrowheads="1"/>
          </p:cNvPicPr>
          <p:nvPr/>
        </p:nvPicPr>
        <p:blipFill>
          <a:blip r:embed="rId2" cstate="print"/>
          <a:srcRect l="9838" t="18816" r="38778" b="11255"/>
          <a:stretch>
            <a:fillRect/>
          </a:stretch>
        </p:blipFill>
        <p:spPr bwMode="auto">
          <a:xfrm>
            <a:off x="4699939" y="1916832"/>
            <a:ext cx="4444061" cy="442807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А есть и такие, которые прилетают к нам только зимовать (синицы, снегири).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E:\птицы\IMG_20150201_114120.jpg"/>
          <p:cNvPicPr>
            <a:picLocks noChangeAspect="1" noChangeArrowheads="1"/>
          </p:cNvPicPr>
          <p:nvPr/>
        </p:nvPicPr>
        <p:blipFill>
          <a:blip r:embed="rId3" cstate="print"/>
          <a:srcRect l="20469" t="38661" r="52363" b="34880"/>
          <a:stretch>
            <a:fillRect/>
          </a:stretch>
        </p:blipFill>
        <p:spPr bwMode="auto">
          <a:xfrm>
            <a:off x="0" y="836712"/>
            <a:ext cx="4644008" cy="398718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8539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 начале зимы в садах и парках появляются птички в ярко – красных нарядах.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Это ..( снегири). Какой он?  Расскажи.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0" y="542528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Снегирей зовут так потому, что они прилетают к нам с первым снегом. У снегиря красная грудка, голубовато-серая спинка 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черная шапочка на голове, крылышки и хвостик тоже чёрные. Снегири – спокойные, неторопливые, несуетливые  очень доверчивые птицы. Их легко поймать. К человеку они привыкают быстро и могут жить в клетке. Но в неволе они теряют свой красивый цвет и становятся чёрными.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E:\птицы\IMG_20150201_112211.jpg"/>
          <p:cNvPicPr>
            <a:picLocks noChangeAspect="1" noChangeArrowheads="1"/>
          </p:cNvPicPr>
          <p:nvPr/>
        </p:nvPicPr>
        <p:blipFill>
          <a:blip r:embed="rId2" cstate="print"/>
          <a:srcRect l="22241" t="31100" r="54135" b="26375"/>
          <a:stretch>
            <a:fillRect/>
          </a:stretch>
        </p:blipFill>
        <p:spPr bwMode="auto">
          <a:xfrm>
            <a:off x="4427984" y="1124744"/>
            <a:ext cx="4716016" cy="432048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5123" name="Picture 3" descr="E:\птицы\IMG_20150201_112112.jpg"/>
          <p:cNvPicPr>
            <a:picLocks noChangeAspect="1" noChangeArrowheads="1"/>
          </p:cNvPicPr>
          <p:nvPr/>
        </p:nvPicPr>
        <p:blipFill>
          <a:blip r:embed="rId3" cstate="print"/>
          <a:srcRect l="12500" t="25430" r="42322" b="19760"/>
          <a:stretch>
            <a:fillRect/>
          </a:stretch>
        </p:blipFill>
        <p:spPr bwMode="auto">
          <a:xfrm>
            <a:off x="0" y="764704"/>
            <a:ext cx="4499992" cy="432048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птицы\IMG_20150201_114139.jpg"/>
          <p:cNvPicPr>
            <a:picLocks noChangeAspect="1" noChangeArrowheads="1"/>
          </p:cNvPicPr>
          <p:nvPr/>
        </p:nvPicPr>
        <p:blipFill>
          <a:blip r:embed="rId2" cstate="print"/>
          <a:srcRect l="15745" t="31100" r="47047" b="25430"/>
          <a:stretch>
            <a:fillRect/>
          </a:stretch>
        </p:blipFill>
        <p:spPr bwMode="auto">
          <a:xfrm>
            <a:off x="179512" y="260648"/>
            <a:ext cx="8727794" cy="5444862"/>
          </a:xfrm>
          <a:prstGeom prst="rect">
            <a:avLst/>
          </a:prstGeom>
          <a:ln>
            <a:noFill/>
          </a:ln>
          <a:effectLst>
            <a:softEdge rad="635000"/>
          </a:effectLst>
          <a:scene3d>
            <a:camera prst="isometricOffAxis2Lef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714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Расскажите мне про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синичку.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Какая она?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332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Синицы ростом с воробья у неё белые щёчки и грудка, жёлтое брюшко, на голове чёрная шапочка, спинка зелёная, а крылья серо –голубые. Гнёзда у синиц в дуплах, которые сделал дятел или в старых пнях. Зимой они прилетают к нашим домам за помощью. Они будут клевать всё что вы им дадите. В морозные ночи они прячутся в щели домов и спят, тесно прижавшись друг к другу.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Эта птичка вам хорошо знакома. Кто это? Расскажите про воробья.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1" name="Picture 3" descr="E:\птицы\IMG_20150201_113756.jpg"/>
          <p:cNvPicPr>
            <a:picLocks noChangeAspect="1" noChangeArrowheads="1"/>
          </p:cNvPicPr>
          <p:nvPr/>
        </p:nvPicPr>
        <p:blipFill>
          <a:blip r:embed="rId2" cstate="print"/>
          <a:srcRect l="12500" t="25430" r="43503" b="22595"/>
          <a:stretch>
            <a:fillRect/>
          </a:stretch>
        </p:blipFill>
        <p:spPr bwMode="auto">
          <a:xfrm>
            <a:off x="4067944" y="3140968"/>
            <a:ext cx="4752528" cy="35089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170" name="Picture 2" descr="E:\птицы\IMG_20150201_113532.jpg"/>
          <p:cNvPicPr>
            <a:picLocks noChangeAspect="1" noChangeArrowheads="1"/>
          </p:cNvPicPr>
          <p:nvPr/>
        </p:nvPicPr>
        <p:blipFill>
          <a:blip r:embed="rId3" cstate="print"/>
          <a:srcRect l="22241" t="38660" r="54136" b="33935"/>
          <a:stretch>
            <a:fillRect/>
          </a:stretch>
        </p:blipFill>
        <p:spPr bwMode="auto">
          <a:xfrm>
            <a:off x="179512" y="620688"/>
            <a:ext cx="4860031" cy="3395100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88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Эту птичку можно встретить в лесу. Это дятел.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E:\птицы\IMG_20150201_112752.jpg"/>
          <p:cNvPicPr>
            <a:picLocks noChangeAspect="1" noChangeArrowheads="1"/>
          </p:cNvPicPr>
          <p:nvPr/>
        </p:nvPicPr>
        <p:blipFill>
          <a:blip r:embed="rId2" cstate="print"/>
          <a:srcRect l="21060" t="32089" r="52904" b="26375"/>
          <a:stretch>
            <a:fillRect/>
          </a:stretch>
        </p:blipFill>
        <p:spPr bwMode="auto">
          <a:xfrm>
            <a:off x="251520" y="476672"/>
            <a:ext cx="6912768" cy="60486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Fron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2286000" y="638132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Он часто стучит по дереву, а вы знаете, зачем он это делает?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Про эту птицу вы мне сами расскажете. Кто это? Какой он?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E:\птицы\IMG_20150201_113942.jpg"/>
          <p:cNvPicPr>
            <a:picLocks noChangeAspect="1" noChangeArrowheads="1"/>
          </p:cNvPicPr>
          <p:nvPr/>
        </p:nvPicPr>
        <p:blipFill>
          <a:blip r:embed="rId2" cstate="print"/>
          <a:srcRect l="4522" t="17871" r="36416" b="15035"/>
          <a:stretch>
            <a:fillRect/>
          </a:stretch>
        </p:blipFill>
        <p:spPr bwMode="auto">
          <a:xfrm>
            <a:off x="611560" y="764704"/>
            <a:ext cx="835292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 rot="10800000" flipV="1">
            <a:off x="2617922" y="6140739"/>
            <a:ext cx="620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Голубь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большой, сизый, воркующий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478</Words>
  <Application>Microsoft Office PowerPoint</Application>
  <PresentationFormat>Экран (4:3)</PresentationFormat>
  <Paragraphs>25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Зимующие птицы.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птицы.</dc:title>
  <dc:creator>Костя</dc:creator>
  <cp:lastModifiedBy>Костя</cp:lastModifiedBy>
  <cp:revision>64</cp:revision>
  <dcterms:created xsi:type="dcterms:W3CDTF">2015-02-01T10:03:01Z</dcterms:created>
  <dcterms:modified xsi:type="dcterms:W3CDTF">2017-11-19T20:37:52Z</dcterms:modified>
</cp:coreProperties>
</file>