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24332-8670-47D0-AC24-A75E3FDF1613}" type="datetimeFigureOut">
              <a:rPr lang="ru-RU" smtClean="0"/>
              <a:pPr/>
              <a:t>21.09.2014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8E1BDD3-48F2-40BF-9663-64C2592BE8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9" grpId="0" build="p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24332-8670-47D0-AC24-A75E3FDF1613}" type="datetimeFigureOut">
              <a:rPr lang="ru-RU" smtClean="0"/>
              <a:pPr/>
              <a:t>21.09.2014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1BDD3-48F2-40BF-9663-64C2592BE8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24332-8670-47D0-AC24-A75E3FDF1613}" type="datetimeFigureOut">
              <a:rPr lang="ru-RU" smtClean="0"/>
              <a:pPr/>
              <a:t>21.09.2014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1BDD3-48F2-40BF-9663-64C2592BE8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24332-8670-47D0-AC24-A75E3FDF1613}" type="datetimeFigureOut">
              <a:rPr lang="ru-RU" smtClean="0"/>
              <a:pPr/>
              <a:t>21.09.2014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8E1BDD3-48F2-40BF-9663-64C2592BE8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24332-8670-47D0-AC24-A75E3FDF1613}" type="datetimeFigureOut">
              <a:rPr lang="ru-RU" smtClean="0"/>
              <a:pPr/>
              <a:t>21.09.2014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1BDD3-48F2-40BF-9663-64C2592BE8F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24332-8670-47D0-AC24-A75E3FDF1613}" type="datetimeFigureOut">
              <a:rPr lang="ru-RU" smtClean="0"/>
              <a:pPr/>
              <a:t>21.09.2014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1BDD3-48F2-40BF-9663-64C2592BE8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24332-8670-47D0-AC24-A75E3FDF1613}" type="datetimeFigureOut">
              <a:rPr lang="ru-RU" smtClean="0"/>
              <a:pPr/>
              <a:t>21.09.2014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8E1BDD3-48F2-40BF-9663-64C2592BE8F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24332-8670-47D0-AC24-A75E3FDF1613}" type="datetimeFigureOut">
              <a:rPr lang="ru-RU" smtClean="0"/>
              <a:pPr/>
              <a:t>21.09.2014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1BDD3-48F2-40BF-9663-64C2592BE8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24332-8670-47D0-AC24-A75E3FDF1613}" type="datetimeFigureOut">
              <a:rPr lang="ru-RU" smtClean="0"/>
              <a:pPr/>
              <a:t>21.09.2014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1BDD3-48F2-40BF-9663-64C2592BE8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24332-8670-47D0-AC24-A75E3FDF1613}" type="datetimeFigureOut">
              <a:rPr lang="ru-RU" smtClean="0"/>
              <a:pPr/>
              <a:t>21.09.2014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1BDD3-48F2-40BF-9663-64C2592BE8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24332-8670-47D0-AC24-A75E3FDF1613}" type="datetimeFigureOut">
              <a:rPr lang="ru-RU" smtClean="0"/>
              <a:pPr/>
              <a:t>21.09.2014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1BDD3-48F2-40BF-9663-64C2592BE8F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8124332-8670-47D0-AC24-A75E3FDF1613}" type="datetimeFigureOut">
              <a:rPr lang="ru-RU" smtClean="0"/>
              <a:pPr/>
              <a:t>21.09.2014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8E1BDD3-48F2-40BF-9663-64C2592BE8F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           В мире животных!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                             Лесные жители.</a:t>
            </a:r>
          </a:p>
        </p:txBody>
      </p:sp>
      <p:pic>
        <p:nvPicPr>
          <p:cNvPr id="1026" name="Picture 2" descr="C:\Users\Костя\Desktop\жанна\IMG_20140721_150557.jpg"/>
          <p:cNvPicPr>
            <a:picLocks noChangeAspect="1" noChangeArrowheads="1"/>
          </p:cNvPicPr>
          <p:nvPr/>
        </p:nvPicPr>
        <p:blipFill>
          <a:blip r:embed="rId2" cstate="print"/>
          <a:srcRect l="5296" t="16949" r="36443" b="13139"/>
          <a:stretch>
            <a:fillRect/>
          </a:stretch>
        </p:blipFill>
        <p:spPr bwMode="auto">
          <a:xfrm rot="968232">
            <a:off x="5724128" y="1844824"/>
            <a:ext cx="3168352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7" name="Picture 3" descr="C:\Users\Костя\Desktop\жанна\IMG_20140721_152045.jpg"/>
          <p:cNvPicPr>
            <a:picLocks noChangeAspect="1" noChangeArrowheads="1"/>
          </p:cNvPicPr>
          <p:nvPr/>
        </p:nvPicPr>
        <p:blipFill>
          <a:blip r:embed="rId3" cstate="print"/>
          <a:srcRect l="8602" t="22366" r="40860" b="17419"/>
          <a:stretch>
            <a:fillRect/>
          </a:stretch>
        </p:blipFill>
        <p:spPr bwMode="auto">
          <a:xfrm>
            <a:off x="179512" y="1700808"/>
            <a:ext cx="3275856" cy="24394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9" name="Picture 5" descr="C:\Users\Костя\Desktop\жанна\IMG_20140721_150228.jpg"/>
          <p:cNvPicPr>
            <a:picLocks noChangeAspect="1" noChangeArrowheads="1"/>
          </p:cNvPicPr>
          <p:nvPr/>
        </p:nvPicPr>
        <p:blipFill>
          <a:blip r:embed="rId4" cstate="print"/>
          <a:srcRect l="4054" t="17297" r="36486" b="11351"/>
          <a:stretch>
            <a:fillRect/>
          </a:stretch>
        </p:blipFill>
        <p:spPr bwMode="auto">
          <a:xfrm rot="441369">
            <a:off x="2838878" y="193053"/>
            <a:ext cx="3168352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86800" cy="8382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                        Медведь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47456" y="3933056"/>
            <a:ext cx="4896544" cy="187220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Под корягой в буреломе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Спит медведь, как будто в доме,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Положил он лапу в рот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И, как маленький, сосет.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Костя\Desktop\жанна\IMG_20140721_144049.jpg"/>
          <p:cNvPicPr>
            <a:picLocks noChangeAspect="1" noChangeArrowheads="1"/>
          </p:cNvPicPr>
          <p:nvPr/>
        </p:nvPicPr>
        <p:blipFill>
          <a:blip r:embed="rId2" cstate="print"/>
          <a:srcRect l="10912" t="28371" r="42713" b="23617"/>
          <a:stretch>
            <a:fillRect/>
          </a:stretch>
        </p:blipFill>
        <p:spPr bwMode="auto">
          <a:xfrm rot="208335">
            <a:off x="252256" y="4048693"/>
            <a:ext cx="3894978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1" name="Picture 3" descr="C:\Users\Костя\Desktop\жанна\IMG_20140721_143934.jpg"/>
          <p:cNvPicPr>
            <a:picLocks noChangeAspect="1" noChangeArrowheads="1"/>
          </p:cNvPicPr>
          <p:nvPr/>
        </p:nvPicPr>
        <p:blipFill>
          <a:blip r:embed="rId3" cstate="print"/>
          <a:srcRect l="4270" t="17079" r="37023" b="12899"/>
          <a:stretch>
            <a:fillRect/>
          </a:stretch>
        </p:blipFill>
        <p:spPr bwMode="auto">
          <a:xfrm rot="543109">
            <a:off x="444003" y="1180558"/>
            <a:ext cx="3672408" cy="27376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2" name="Picture 4" descr="C:\Users\Костя\Desktop\жанна\IMG_20140721_144441.jpg"/>
          <p:cNvPicPr>
            <a:picLocks noChangeAspect="1" noChangeArrowheads="1"/>
          </p:cNvPicPr>
          <p:nvPr/>
        </p:nvPicPr>
        <p:blipFill>
          <a:blip r:embed="rId4" cstate="print"/>
          <a:srcRect l="6613" t="16376" r="38459" b="12750"/>
          <a:stretch>
            <a:fillRect/>
          </a:stretch>
        </p:blipFill>
        <p:spPr bwMode="auto">
          <a:xfrm rot="513877">
            <a:off x="5394560" y="1204838"/>
            <a:ext cx="3203125" cy="25831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86800" cy="8382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                           </a:t>
            </a:r>
            <a:r>
              <a:rPr lang="ru-RU" dirty="0" smtClean="0">
                <a:solidFill>
                  <a:srgbClr val="FF0000"/>
                </a:solidFill>
              </a:rPr>
              <a:t>Волки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32040" y="1340768"/>
            <a:ext cx="3731840" cy="194421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Выбегают пять волчат –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Страсти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Зубы острые торчат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В пасти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Костя\Desktop\жанна\IMG_20140721_145037.jpg"/>
          <p:cNvPicPr>
            <a:picLocks noChangeAspect="1" noChangeArrowheads="1"/>
          </p:cNvPicPr>
          <p:nvPr/>
        </p:nvPicPr>
        <p:blipFill>
          <a:blip r:embed="rId2" cstate="print"/>
          <a:srcRect l="4187" t="17323" r="36751" b="11803"/>
          <a:stretch>
            <a:fillRect/>
          </a:stretch>
        </p:blipFill>
        <p:spPr bwMode="auto">
          <a:xfrm>
            <a:off x="5220072" y="3861048"/>
            <a:ext cx="3528392" cy="26462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75" name="Picture 3" descr="C:\Users\Костя\Desktop\жанна\IMG_20140721_144614.jpg"/>
          <p:cNvPicPr>
            <a:picLocks noChangeAspect="1" noChangeArrowheads="1"/>
          </p:cNvPicPr>
          <p:nvPr/>
        </p:nvPicPr>
        <p:blipFill>
          <a:blip r:embed="rId3" cstate="print"/>
          <a:srcRect l="3544" t="20430" r="36213" b="15311"/>
          <a:stretch>
            <a:fillRect/>
          </a:stretch>
        </p:blipFill>
        <p:spPr bwMode="auto">
          <a:xfrm rot="581642">
            <a:off x="370004" y="1217593"/>
            <a:ext cx="3888432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23528" y="4509120"/>
            <a:ext cx="4176464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Им бы только поскорей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Драться.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Не люблю таких зверей,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Братцы!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86800" cy="8382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                         </a:t>
            </a:r>
            <a:r>
              <a:rPr lang="ru-RU" dirty="0" smtClean="0">
                <a:solidFill>
                  <a:srgbClr val="FF0000"/>
                </a:solidFill>
              </a:rPr>
              <a:t>Лисица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9992" y="2060848"/>
            <a:ext cx="4464496" cy="302433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Эта рыжая плутовка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И коварна, и хитра.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Быстрых зайцев ловит ловко,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Кур ворует со двора.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И мышами поживиться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Любит шустрая лисица.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4098" name="Picture 2" descr="C:\Users\Костя\Desktop\жанна\IMG_20140721_145213.jpg"/>
          <p:cNvPicPr>
            <a:picLocks noChangeAspect="1" noChangeArrowheads="1"/>
          </p:cNvPicPr>
          <p:nvPr/>
        </p:nvPicPr>
        <p:blipFill>
          <a:blip r:embed="rId2" cstate="print"/>
          <a:srcRect l="3463" t="17829" r="36294" b="12242"/>
          <a:stretch>
            <a:fillRect/>
          </a:stretch>
        </p:blipFill>
        <p:spPr bwMode="auto">
          <a:xfrm rot="438487">
            <a:off x="621347" y="914385"/>
            <a:ext cx="3654881" cy="26515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099" name="Picture 3" descr="C:\Users\Костя\Desktop\жанна\IMG_20140721_145351.jpg"/>
          <p:cNvPicPr>
            <a:picLocks noChangeAspect="1" noChangeArrowheads="1"/>
          </p:cNvPicPr>
          <p:nvPr/>
        </p:nvPicPr>
        <p:blipFill>
          <a:blip r:embed="rId3" cstate="print"/>
          <a:srcRect l="4625" t="17425" r="36904" b="12646"/>
          <a:stretch>
            <a:fillRect/>
          </a:stretch>
        </p:blipFill>
        <p:spPr bwMode="auto">
          <a:xfrm rot="223288">
            <a:off x="628770" y="3862173"/>
            <a:ext cx="3845046" cy="28740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86800" cy="8382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                            </a:t>
            </a:r>
            <a:r>
              <a:rPr lang="ru-RU" dirty="0" smtClean="0">
                <a:solidFill>
                  <a:srgbClr val="FF0000"/>
                </a:solidFill>
              </a:rPr>
              <a:t>Белка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980728"/>
            <a:ext cx="3455368" cy="587727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Почему грибы на елке,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На сучках, сидят верхом?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Не в корзине, не на полке,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Не во мху, не под листком –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У ствола и среди веток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На сучки они надеты.</a:t>
            </a:r>
          </a:p>
          <a:p>
            <a:pPr>
              <a:buNone/>
            </a:pPr>
            <a:endParaRPr lang="ru-RU" sz="16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Грузди, рыжики, синявки,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Толстячки боровики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Не в сухой осенней травке,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А надеты на сучки!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Кто устроил их так ловко?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Кто с грибов очистил сор?</a:t>
            </a:r>
          </a:p>
          <a:p>
            <a:pPr>
              <a:buNone/>
            </a:pPr>
            <a:endParaRPr lang="ru-RU" sz="16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Это белкина кладовка,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Это белкин летний сбор!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Вон она по веткам скачет,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Промелькнула над кустом,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Точно бойкий рыжий мячик,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С пышной шерсткой и хвосто</a:t>
            </a:r>
            <a:r>
              <a:rPr lang="ru-RU" sz="1600" dirty="0" smtClean="0">
                <a:solidFill>
                  <a:srgbClr val="002060"/>
                </a:solidFill>
              </a:rPr>
              <a:t>м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1026" name="Picture 2" descr="C:\Users\Костя\Desktop\жанна\IMG_20140721_150213.jpg"/>
          <p:cNvPicPr>
            <a:picLocks noChangeAspect="1" noChangeArrowheads="1"/>
          </p:cNvPicPr>
          <p:nvPr/>
        </p:nvPicPr>
        <p:blipFill>
          <a:blip r:embed="rId2" cstate="print"/>
          <a:srcRect l="16992" t="21696" r="49343" b="15935"/>
          <a:stretch>
            <a:fillRect/>
          </a:stretch>
        </p:blipFill>
        <p:spPr bwMode="auto">
          <a:xfrm rot="1027206">
            <a:off x="5644929" y="2959262"/>
            <a:ext cx="3047248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7" name="Picture 3" descr="C:\Users\Костя\Desktop\жанна\IMG_20140721_150156.jpg"/>
          <p:cNvPicPr>
            <a:picLocks noChangeAspect="1" noChangeArrowheads="1"/>
          </p:cNvPicPr>
          <p:nvPr/>
        </p:nvPicPr>
        <p:blipFill>
          <a:blip r:embed="rId3" cstate="print"/>
          <a:srcRect l="4134" t="17201" r="36941" b="11925"/>
          <a:stretch>
            <a:fillRect/>
          </a:stretch>
        </p:blipFill>
        <p:spPr bwMode="auto">
          <a:xfrm>
            <a:off x="3851920" y="980728"/>
            <a:ext cx="3528392" cy="26524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86800" cy="8382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                               </a:t>
            </a:r>
            <a:r>
              <a:rPr lang="ru-RU" dirty="0" smtClean="0">
                <a:solidFill>
                  <a:srgbClr val="FF0000"/>
                </a:solidFill>
              </a:rPr>
              <a:t>Ёж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9992" y="1124744"/>
            <a:ext cx="4411216" cy="201622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Он, как ёлка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Весь в иголках,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Ловит смело страшных змей.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И хоть он очень колкий,</a:t>
            </a:r>
          </a:p>
        </p:txBody>
      </p:sp>
      <p:pic>
        <p:nvPicPr>
          <p:cNvPr id="2050" name="Picture 2" descr="C:\Users\Костя\Desktop\жанна\IMG_20140721_150501.jpg"/>
          <p:cNvPicPr>
            <a:picLocks noChangeAspect="1" noChangeArrowheads="1"/>
          </p:cNvPicPr>
          <p:nvPr/>
        </p:nvPicPr>
        <p:blipFill>
          <a:blip r:embed="rId2" cstate="print"/>
          <a:srcRect l="15947" t="31185" r="45073" b="27236"/>
          <a:stretch>
            <a:fillRect/>
          </a:stretch>
        </p:blipFill>
        <p:spPr bwMode="auto">
          <a:xfrm>
            <a:off x="0" y="1196752"/>
            <a:ext cx="4104456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1" name="Picture 3" descr="C:\Users\Костя\Desktop\жанна\IMG_20140721_150328.jpg"/>
          <p:cNvPicPr>
            <a:picLocks noChangeAspect="1" noChangeArrowheads="1"/>
          </p:cNvPicPr>
          <p:nvPr/>
        </p:nvPicPr>
        <p:blipFill>
          <a:blip r:embed="rId3" cstate="print"/>
          <a:srcRect t="10508" r="65437" b="35042"/>
          <a:stretch>
            <a:fillRect/>
          </a:stretch>
        </p:blipFill>
        <p:spPr bwMode="auto">
          <a:xfrm rot="535766">
            <a:off x="5452085" y="3374728"/>
            <a:ext cx="3297774" cy="32470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23528" y="4437112"/>
            <a:ext cx="4572000" cy="18158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Обижать его не смей.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Он в лесу живет,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Но вхож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И в сад забавный ёж.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86800" cy="8382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                           </a:t>
            </a:r>
            <a:r>
              <a:rPr lang="ru-RU" dirty="0" smtClean="0">
                <a:solidFill>
                  <a:srgbClr val="FF0000"/>
                </a:solidFill>
              </a:rPr>
              <a:t>Лось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7984" y="1124744"/>
            <a:ext cx="4716016" cy="208823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Что за зверь идет большой,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Да с рогатой головой?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Это лось, лесной тропой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Возвращается домой.</a:t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076" name="Picture 4" descr="C:\Users\Костя\Desktop\жанна\IMG_20140721_152236.jpg"/>
          <p:cNvPicPr>
            <a:picLocks noChangeAspect="1" noChangeArrowheads="1"/>
          </p:cNvPicPr>
          <p:nvPr/>
        </p:nvPicPr>
        <p:blipFill>
          <a:blip r:embed="rId2" cstate="print"/>
          <a:srcRect l="3378" t="16315" r="35789" b="13756"/>
          <a:stretch>
            <a:fillRect/>
          </a:stretch>
        </p:blipFill>
        <p:spPr bwMode="auto">
          <a:xfrm>
            <a:off x="4711153" y="3573016"/>
            <a:ext cx="4109319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79512" y="4293096"/>
            <a:ext cx="4234749" cy="18158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По секрету между нами: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Если кто-то </a:t>
            </a:r>
            <a:r>
              <a:rPr lang="ru-RU" sz="2700" dirty="0" smtClean="0">
                <a:solidFill>
                  <a:srgbClr val="002060"/>
                </a:solidFill>
              </a:rPr>
              <a:t>нападет</a:t>
            </a:r>
            <a:r>
              <a:rPr lang="ru-RU" sz="2800" dirty="0" smtClean="0">
                <a:solidFill>
                  <a:srgbClr val="002060"/>
                </a:solidFill>
              </a:rPr>
              <a:t>,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Напугает он рогами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И тихонечко уйдет.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Костя\Desktop\жанна\IMG_20140721_151342.jpg"/>
          <p:cNvPicPr>
            <a:picLocks noChangeAspect="1" noChangeArrowheads="1"/>
          </p:cNvPicPr>
          <p:nvPr/>
        </p:nvPicPr>
        <p:blipFill>
          <a:blip r:embed="rId3" cstate="print"/>
          <a:srcRect l="10546" t="26965" r="42796" b="22951"/>
          <a:stretch>
            <a:fillRect/>
          </a:stretch>
        </p:blipFill>
        <p:spPr bwMode="auto">
          <a:xfrm rot="670255">
            <a:off x="223130" y="1416538"/>
            <a:ext cx="4019334" cy="26965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86800" cy="8382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                            </a:t>
            </a:r>
            <a:r>
              <a:rPr lang="ru-RU" dirty="0" smtClean="0">
                <a:solidFill>
                  <a:srgbClr val="FF0000"/>
                </a:solidFill>
              </a:rPr>
              <a:t>Кабан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2420888"/>
            <a:ext cx="4343400" cy="259228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Опускается туман,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Просыпается кабан.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Роет землю у реки,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Точит острые клыки.</a:t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122" name="Picture 2" descr="C:\Users\Костя\Desktop\жанна\IMG_20140721_152742.jpg"/>
          <p:cNvPicPr>
            <a:picLocks noChangeAspect="1" noChangeArrowheads="1"/>
          </p:cNvPicPr>
          <p:nvPr/>
        </p:nvPicPr>
        <p:blipFill>
          <a:blip r:embed="rId2" cstate="print"/>
          <a:srcRect l="13836" t="30589" r="46593" b="25942"/>
          <a:stretch>
            <a:fillRect/>
          </a:stretch>
        </p:blipFill>
        <p:spPr bwMode="auto">
          <a:xfrm>
            <a:off x="467544" y="3933056"/>
            <a:ext cx="3775724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123" name="Picture 3" descr="C:\Users\Костя\Desktop\жанна\IMG_20140721_152309.jpg"/>
          <p:cNvPicPr>
            <a:picLocks noChangeAspect="1" noChangeArrowheads="1"/>
          </p:cNvPicPr>
          <p:nvPr/>
        </p:nvPicPr>
        <p:blipFill>
          <a:blip r:embed="rId3" cstate="print"/>
          <a:srcRect l="15115" t="32918" r="47676" b="28338"/>
          <a:stretch>
            <a:fillRect/>
          </a:stretch>
        </p:blipFill>
        <p:spPr bwMode="auto">
          <a:xfrm>
            <a:off x="467544" y="1268760"/>
            <a:ext cx="3600400" cy="23431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86800" cy="8382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                             </a:t>
            </a:r>
            <a:r>
              <a:rPr lang="ru-RU" dirty="0" smtClean="0">
                <a:solidFill>
                  <a:srgbClr val="FF0000"/>
                </a:solidFill>
              </a:rPr>
              <a:t>Заяц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9992" y="1196752"/>
            <a:ext cx="4464496" cy="194421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Скачет летом в серой шубке,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Зайка, весело играя,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А как только на опушке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Закружится вьюга злая,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4098" name="Picture 2" descr="C:\Users\Костя\Desktop\жанна\IMG_20140721_145646.jpg"/>
          <p:cNvPicPr>
            <a:picLocks noChangeAspect="1" noChangeArrowheads="1"/>
          </p:cNvPicPr>
          <p:nvPr/>
        </p:nvPicPr>
        <p:blipFill>
          <a:blip r:embed="rId2" cstate="print"/>
          <a:srcRect l="3544" t="22871" r="35623" b="15705"/>
          <a:stretch>
            <a:fillRect/>
          </a:stretch>
        </p:blipFill>
        <p:spPr bwMode="auto">
          <a:xfrm>
            <a:off x="179512" y="1340768"/>
            <a:ext cx="4224100" cy="26656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099" name="Picture 3" descr="C:\Users\Костя\Desktop\жанна\IMG_20140721_145622.jpg"/>
          <p:cNvPicPr>
            <a:picLocks noChangeAspect="1" noChangeArrowheads="1"/>
          </p:cNvPicPr>
          <p:nvPr/>
        </p:nvPicPr>
        <p:blipFill>
          <a:blip r:embed="rId3" cstate="print"/>
          <a:srcRect l="8859" t="22320" r="40938" b="17201"/>
          <a:stretch>
            <a:fillRect/>
          </a:stretch>
        </p:blipFill>
        <p:spPr bwMode="auto">
          <a:xfrm rot="342510">
            <a:off x="4860698" y="3669806"/>
            <a:ext cx="3947767" cy="29724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79512" y="4581128"/>
            <a:ext cx="4455900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Зайчик в норке шкаф откроет,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Шубку белую достанет,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И тогда мороз не тронет,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И метель не испугает.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11">
      <a:dk1>
        <a:srgbClr val="00CC66"/>
      </a:dk1>
      <a:lt1>
        <a:srgbClr val="E39035"/>
      </a:lt1>
      <a:dk2>
        <a:srgbClr val="925BFF"/>
      </a:dk2>
      <a:lt2>
        <a:srgbClr val="40A276"/>
      </a:lt2>
      <a:accent1>
        <a:srgbClr val="7030A0"/>
      </a:accent1>
      <a:accent2>
        <a:srgbClr val="92D050"/>
      </a:accent2>
      <a:accent3>
        <a:srgbClr val="0070C0"/>
      </a:accent3>
      <a:accent4>
        <a:srgbClr val="00B050"/>
      </a:accent4>
      <a:accent5>
        <a:srgbClr val="00B0F0"/>
      </a:accent5>
      <a:accent6>
        <a:srgbClr val="FFFF00"/>
      </a:accent6>
      <a:hlink>
        <a:srgbClr val="002060"/>
      </a:hlink>
      <a:folHlink>
        <a:srgbClr val="FF000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176</TotalTime>
  <Words>298</Words>
  <Application>Microsoft Office PowerPoint</Application>
  <PresentationFormat>Экран (4:3)</PresentationFormat>
  <Paragraphs>70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            В мире животных!</vt:lpstr>
      <vt:lpstr>                         Медведь</vt:lpstr>
      <vt:lpstr>                           Волки</vt:lpstr>
      <vt:lpstr>                         Лисица</vt:lpstr>
      <vt:lpstr>                            Белка</vt:lpstr>
      <vt:lpstr>                               Ёж</vt:lpstr>
      <vt:lpstr>                           Лось</vt:lpstr>
      <vt:lpstr>                            Кабан</vt:lpstr>
      <vt:lpstr>                             Заяц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мире животных!</dc:title>
  <dc:creator>Костя</dc:creator>
  <cp:lastModifiedBy>Костя</cp:lastModifiedBy>
  <cp:revision>20</cp:revision>
  <dcterms:created xsi:type="dcterms:W3CDTF">2014-07-25T16:48:25Z</dcterms:created>
  <dcterms:modified xsi:type="dcterms:W3CDTF">2014-09-21T15:54:33Z</dcterms:modified>
</cp:coreProperties>
</file>