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00FBC-7B28-4D2B-8545-ACA354A5EEA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3131959-CA5C-4296-9818-BF31E7B175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/>
            <a:t>Экологическая игра</a:t>
          </a:r>
          <a:endParaRPr lang="en-US"/>
        </a:p>
      </dgm:t>
    </dgm:pt>
    <dgm:pt modelId="{0DF6F997-D490-4EB2-BB9D-F1EC30C31E4F}" type="parTrans" cxnId="{BE2DBC2C-4B05-4560-BCA8-8D76258677B3}">
      <dgm:prSet/>
      <dgm:spPr/>
      <dgm:t>
        <a:bodyPr/>
        <a:lstStyle/>
        <a:p>
          <a:endParaRPr lang="en-US"/>
        </a:p>
      </dgm:t>
    </dgm:pt>
    <dgm:pt modelId="{8B43F36C-5455-4383-8E03-7D76412E5A75}" type="sibTrans" cxnId="{BE2DBC2C-4B05-4560-BCA8-8D76258677B3}">
      <dgm:prSet/>
      <dgm:spPr/>
      <dgm:t>
        <a:bodyPr/>
        <a:lstStyle/>
        <a:p>
          <a:endParaRPr lang="en-US"/>
        </a:p>
      </dgm:t>
    </dgm:pt>
    <dgm:pt modelId="{A77A2FED-59E2-4016-8FB1-51119C893B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/>
            <a:t>« Узнай птицу»</a:t>
          </a:r>
          <a:endParaRPr lang="en-US"/>
        </a:p>
      </dgm:t>
    </dgm:pt>
    <dgm:pt modelId="{EBC889FA-35C6-4B90-BD40-4FCD55626FEB}" type="parTrans" cxnId="{F9716FFA-1444-47D3-9D3C-72EBFA79021F}">
      <dgm:prSet/>
      <dgm:spPr/>
      <dgm:t>
        <a:bodyPr/>
        <a:lstStyle/>
        <a:p>
          <a:endParaRPr lang="en-US"/>
        </a:p>
      </dgm:t>
    </dgm:pt>
    <dgm:pt modelId="{76F3A9E7-0314-4061-A8D2-E22D00677955}" type="sibTrans" cxnId="{F9716FFA-1444-47D3-9D3C-72EBFA79021F}">
      <dgm:prSet/>
      <dgm:spPr/>
      <dgm:t>
        <a:bodyPr/>
        <a:lstStyle/>
        <a:p>
          <a:endParaRPr lang="en-US"/>
        </a:p>
      </dgm:t>
    </dgm:pt>
    <dgm:pt modelId="{32283AED-52D0-4EEE-8FA5-DB1D7DED6106}" type="pres">
      <dgm:prSet presAssocID="{06400FBC-7B28-4D2B-8545-ACA354A5EEA1}" presName="root" presStyleCnt="0">
        <dgm:presLayoutVars>
          <dgm:dir/>
          <dgm:resizeHandles val="exact"/>
        </dgm:presLayoutVars>
      </dgm:prSet>
      <dgm:spPr/>
    </dgm:pt>
    <dgm:pt modelId="{2173D6FB-8B55-4EA4-8E44-B481331FFC04}" type="pres">
      <dgm:prSet presAssocID="{73131959-CA5C-4296-9818-BF31E7B17529}" presName="compNode" presStyleCnt="0"/>
      <dgm:spPr/>
    </dgm:pt>
    <dgm:pt modelId="{A95F0316-3A2B-4B04-B6D3-7E0628866465}" type="pres">
      <dgm:prSet presAssocID="{73131959-CA5C-4296-9818-BF31E7B1752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2C9E622-99C1-4801-908B-9B37114325B3}" type="pres">
      <dgm:prSet presAssocID="{73131959-CA5C-4296-9818-BF31E7B17529}" presName="iconRect" presStyleLbl="node1" presStyleIdx="0" presStyleCnt="2" custLinFactNeighborX="1466" custLinFactNeighborY="4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6C189E9-38AF-4CB0-A80F-1AA8DA7488DE}" type="pres">
      <dgm:prSet presAssocID="{73131959-CA5C-4296-9818-BF31E7B17529}" presName="spaceRect" presStyleCnt="0"/>
      <dgm:spPr/>
    </dgm:pt>
    <dgm:pt modelId="{5802ECE5-86BB-49E2-8F6D-9BCD286DC607}" type="pres">
      <dgm:prSet presAssocID="{73131959-CA5C-4296-9818-BF31E7B17529}" presName="textRect" presStyleLbl="revTx" presStyleIdx="0" presStyleCnt="2">
        <dgm:presLayoutVars>
          <dgm:chMax val="1"/>
          <dgm:chPref val="1"/>
        </dgm:presLayoutVars>
      </dgm:prSet>
      <dgm:spPr/>
    </dgm:pt>
    <dgm:pt modelId="{71D9FB24-C253-4900-99C6-86D2A39101D3}" type="pres">
      <dgm:prSet presAssocID="{8B43F36C-5455-4383-8E03-7D76412E5A75}" presName="sibTrans" presStyleCnt="0"/>
      <dgm:spPr/>
    </dgm:pt>
    <dgm:pt modelId="{102CBE91-99B4-4550-954A-1640B1E4D534}" type="pres">
      <dgm:prSet presAssocID="{A77A2FED-59E2-4016-8FB1-51119C893B12}" presName="compNode" presStyleCnt="0"/>
      <dgm:spPr/>
    </dgm:pt>
    <dgm:pt modelId="{F530F6BB-30E0-4F06-9976-4C9BF26AD9F7}" type="pres">
      <dgm:prSet presAssocID="{A77A2FED-59E2-4016-8FB1-51119C893B12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6BA4D62-A3F6-4C65-A551-8C5AB984BD9A}" type="pres">
      <dgm:prSet presAssocID="{A77A2FED-59E2-4016-8FB1-51119C893B1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30C188F9-2D92-4F75-A56F-7E842C905C67}" type="pres">
      <dgm:prSet presAssocID="{A77A2FED-59E2-4016-8FB1-51119C893B12}" presName="spaceRect" presStyleCnt="0"/>
      <dgm:spPr/>
    </dgm:pt>
    <dgm:pt modelId="{6B9F0FB0-932B-484B-B4A3-892D713A579B}" type="pres">
      <dgm:prSet presAssocID="{A77A2FED-59E2-4016-8FB1-51119C893B1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7992E00-7C70-4B66-A4B8-7A07228D350E}" type="presOf" srcId="{A77A2FED-59E2-4016-8FB1-51119C893B12}" destId="{6B9F0FB0-932B-484B-B4A3-892D713A579B}" srcOrd="0" destOrd="0" presId="urn:microsoft.com/office/officeart/2018/5/layout/IconLeafLabelList"/>
    <dgm:cxn modelId="{2F2E0B04-7120-48CA-89B9-3728FB5684CD}" type="presOf" srcId="{73131959-CA5C-4296-9818-BF31E7B17529}" destId="{5802ECE5-86BB-49E2-8F6D-9BCD286DC607}" srcOrd="0" destOrd="0" presId="urn:microsoft.com/office/officeart/2018/5/layout/IconLeafLabelList"/>
    <dgm:cxn modelId="{BE2DBC2C-4B05-4560-BCA8-8D76258677B3}" srcId="{06400FBC-7B28-4D2B-8545-ACA354A5EEA1}" destId="{73131959-CA5C-4296-9818-BF31E7B17529}" srcOrd="0" destOrd="0" parTransId="{0DF6F997-D490-4EB2-BB9D-F1EC30C31E4F}" sibTransId="{8B43F36C-5455-4383-8E03-7D76412E5A75}"/>
    <dgm:cxn modelId="{BCFB126B-683E-44B6-ACE1-F388530E9959}" type="presOf" srcId="{06400FBC-7B28-4D2B-8545-ACA354A5EEA1}" destId="{32283AED-52D0-4EEE-8FA5-DB1D7DED6106}" srcOrd="0" destOrd="0" presId="urn:microsoft.com/office/officeart/2018/5/layout/IconLeafLabelList"/>
    <dgm:cxn modelId="{F9716FFA-1444-47D3-9D3C-72EBFA79021F}" srcId="{06400FBC-7B28-4D2B-8545-ACA354A5EEA1}" destId="{A77A2FED-59E2-4016-8FB1-51119C893B12}" srcOrd="1" destOrd="0" parTransId="{EBC889FA-35C6-4B90-BD40-4FCD55626FEB}" sibTransId="{76F3A9E7-0314-4061-A8D2-E22D00677955}"/>
    <dgm:cxn modelId="{BE0D5F7D-AFB6-4541-A41D-F880F76FC4FD}" type="presParOf" srcId="{32283AED-52D0-4EEE-8FA5-DB1D7DED6106}" destId="{2173D6FB-8B55-4EA4-8E44-B481331FFC04}" srcOrd="0" destOrd="0" presId="urn:microsoft.com/office/officeart/2018/5/layout/IconLeafLabelList"/>
    <dgm:cxn modelId="{3F80F3EC-79A2-486B-A278-F1D7DE217AF6}" type="presParOf" srcId="{2173D6FB-8B55-4EA4-8E44-B481331FFC04}" destId="{A95F0316-3A2B-4B04-B6D3-7E0628866465}" srcOrd="0" destOrd="0" presId="urn:microsoft.com/office/officeart/2018/5/layout/IconLeafLabelList"/>
    <dgm:cxn modelId="{B998A001-2991-4601-AF02-FFA1B78D6804}" type="presParOf" srcId="{2173D6FB-8B55-4EA4-8E44-B481331FFC04}" destId="{F2C9E622-99C1-4801-908B-9B37114325B3}" srcOrd="1" destOrd="0" presId="urn:microsoft.com/office/officeart/2018/5/layout/IconLeafLabelList"/>
    <dgm:cxn modelId="{0C8E60A1-21F3-4003-A71E-674EE24E74E5}" type="presParOf" srcId="{2173D6FB-8B55-4EA4-8E44-B481331FFC04}" destId="{D6C189E9-38AF-4CB0-A80F-1AA8DA7488DE}" srcOrd="2" destOrd="0" presId="urn:microsoft.com/office/officeart/2018/5/layout/IconLeafLabelList"/>
    <dgm:cxn modelId="{441132CC-A6A4-489C-A37B-B6717D8CE48B}" type="presParOf" srcId="{2173D6FB-8B55-4EA4-8E44-B481331FFC04}" destId="{5802ECE5-86BB-49E2-8F6D-9BCD286DC607}" srcOrd="3" destOrd="0" presId="urn:microsoft.com/office/officeart/2018/5/layout/IconLeafLabelList"/>
    <dgm:cxn modelId="{A7241573-6ACD-4437-94ED-5E2D023B153E}" type="presParOf" srcId="{32283AED-52D0-4EEE-8FA5-DB1D7DED6106}" destId="{71D9FB24-C253-4900-99C6-86D2A39101D3}" srcOrd="1" destOrd="0" presId="urn:microsoft.com/office/officeart/2018/5/layout/IconLeafLabelList"/>
    <dgm:cxn modelId="{19EA09EC-E7A7-4E0B-BA55-343C828C5DB1}" type="presParOf" srcId="{32283AED-52D0-4EEE-8FA5-DB1D7DED6106}" destId="{102CBE91-99B4-4550-954A-1640B1E4D534}" srcOrd="2" destOrd="0" presId="urn:microsoft.com/office/officeart/2018/5/layout/IconLeafLabelList"/>
    <dgm:cxn modelId="{5D4A2A3A-5E5A-44AA-9BB3-3C0884059A51}" type="presParOf" srcId="{102CBE91-99B4-4550-954A-1640B1E4D534}" destId="{F530F6BB-30E0-4F06-9976-4C9BF26AD9F7}" srcOrd="0" destOrd="0" presId="urn:microsoft.com/office/officeart/2018/5/layout/IconLeafLabelList"/>
    <dgm:cxn modelId="{C941C221-CF6D-46A1-936C-E86348FB486C}" type="presParOf" srcId="{102CBE91-99B4-4550-954A-1640B1E4D534}" destId="{86BA4D62-A3F6-4C65-A551-8C5AB984BD9A}" srcOrd="1" destOrd="0" presId="urn:microsoft.com/office/officeart/2018/5/layout/IconLeafLabelList"/>
    <dgm:cxn modelId="{5820AEBD-C412-4856-8807-A5FB7B1F4DFA}" type="presParOf" srcId="{102CBE91-99B4-4550-954A-1640B1E4D534}" destId="{30C188F9-2D92-4F75-A56F-7E842C905C67}" srcOrd="2" destOrd="0" presId="urn:microsoft.com/office/officeart/2018/5/layout/IconLeafLabelList"/>
    <dgm:cxn modelId="{11C8EF94-C3DB-4ACE-B593-5513E6FDCD19}" type="presParOf" srcId="{102CBE91-99B4-4550-954A-1640B1E4D534}" destId="{6B9F0FB0-932B-484B-B4A3-892D713A579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F0316-3A2B-4B04-B6D3-7E0628866465}">
      <dsp:nvSpPr>
        <dsp:cNvPr id="0" name=""/>
        <dsp:cNvSpPr/>
      </dsp:nvSpPr>
      <dsp:spPr>
        <a:xfrm>
          <a:off x="225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9E622-99C1-4801-908B-9B37114325B3}">
      <dsp:nvSpPr>
        <dsp:cNvPr id="0" name=""/>
        <dsp:cNvSpPr/>
      </dsp:nvSpPr>
      <dsp:spPr>
        <a:xfrm>
          <a:off x="2737386" y="76954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ECE5-86BB-49E2-8F6D-9BCD286DC607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b="1" kern="1200"/>
            <a:t>Экологическая игра</a:t>
          </a:r>
          <a:endParaRPr lang="en-US" sz="2500" kern="1200"/>
        </a:p>
      </dsp:txBody>
      <dsp:txXfrm>
        <a:off x="1548914" y="3176402"/>
        <a:ext cx="3600000" cy="720000"/>
      </dsp:txXfrm>
    </dsp:sp>
    <dsp:sp modelId="{F530F6BB-30E0-4F06-9976-4C9BF26AD9F7}">
      <dsp:nvSpPr>
        <dsp:cNvPr id="0" name=""/>
        <dsp:cNvSpPr/>
      </dsp:nvSpPr>
      <dsp:spPr>
        <a:xfrm>
          <a:off x="648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A4D62-A3F6-4C65-A551-8C5AB984BD9A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F0FB0-932B-484B-B4A3-892D713A579B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b="1" kern="1200"/>
            <a:t>« Узнай птицу»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2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6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63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0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96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8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7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0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0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7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7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4154-11AF-41DB-928A-70AB76DC031B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A60E7E-12B7-4B7E-9B2A-B698904A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1">
            <a:extLst>
              <a:ext uri="{FF2B5EF4-FFF2-40B4-BE49-F238E27FC236}">
                <a16:creationId xmlns:a16="http://schemas.microsoft.com/office/drawing/2014/main" id="{C55335BB-FCD6-447E-A3E8-AD264AEA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6487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6FB7D-E1B6-4FB2-A02F-BE384DB020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332" y="3945253"/>
            <a:ext cx="1573421" cy="2360131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F5ED622-AF70-47A7-9BE0-375E0B0B0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17477" y="5811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9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6"/>
    </mc:Choice>
    <mc:Fallback>
      <p:transition spd="slow" advTm="4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F892AE-169C-4AD1-96E5-24C9252DF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7" r="-5328" b="63537"/>
          <a:stretch/>
        </p:blipFill>
        <p:spPr bwMode="auto">
          <a:xfrm>
            <a:off x="868403" y="1266240"/>
            <a:ext cx="3415550" cy="34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F75AF3D-ADD1-4D78-A553-86E0BC587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758"/>
          <a:stretch/>
        </p:blipFill>
        <p:spPr bwMode="auto">
          <a:xfrm>
            <a:off x="8457023" y="1063015"/>
            <a:ext cx="2959023" cy="39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95B9DFB-FDBA-4AC6-A267-5D390E1BB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9648" y="5511351"/>
            <a:ext cx="609600" cy="609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564546-52D6-46BB-953B-CB56CE76F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7674" y="3967454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0"/>
    </mc:Choice>
    <mc:Fallback>
      <p:transition spd="slow" advTm="3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6A65847A-8AE6-4761-A6BF-A9990E5BC0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B29929B5-5CBD-4BEE-877A-C03954459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3CF38B78-5A42-4F49-80DA-59D1C8FF4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D831CF2-E577-4416-A088-664861B6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60" y="618555"/>
            <a:ext cx="3812496" cy="29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5D18293-D58B-48F2-80CF-1F669725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2" y="2900786"/>
            <a:ext cx="3812493" cy="29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2F9EDBEB-BCC9-4E1D-8CC7-5E1E8E981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2891" y="5703570"/>
            <a:ext cx="609600" cy="609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9501A3-48C7-410B-98B9-0B7415FE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4238387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5"/>
    </mc:Choice>
    <mc:Fallback>
      <p:transition spd="slow" advTm="3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CE8373E-BD4E-4FA6-BDB2-C1338402B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1769" r="35623" b="81593"/>
          <a:stretch/>
        </p:blipFill>
        <p:spPr bwMode="auto">
          <a:xfrm>
            <a:off x="944078" y="3133437"/>
            <a:ext cx="4510107" cy="27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7B45DBE-093C-46B2-A36F-67C2115E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60" y="467555"/>
            <a:ext cx="4333910" cy="35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84C53F11-9928-4A79-ACDC-421001698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2244" y="5562601"/>
            <a:ext cx="609600" cy="60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62BE61C-EB46-4713-BBB8-EF72BE4DF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265" y="4284160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6"/>
    </mc:Choice>
    <mc:Fallback>
      <p:transition spd="slow" advTm="4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31076F-542C-4F73-9DF8-35EAE8ED7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1" y="1491186"/>
            <a:ext cx="3145809" cy="47126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6D1D3A-CFBE-43C6-87FC-521FB1EB33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170" y="1504318"/>
            <a:ext cx="2207370" cy="2259454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5729B98-2532-44CA-9363-2BAB1B4C7E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8890" y="5299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0"/>
    </mc:Choice>
    <mc:Fallback>
      <p:transition spd="slow" advTm="6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A0457-0340-4DE8-B6E2-12980B4D3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0" r="39583" b="-2"/>
          <a:stretch/>
        </p:blipFill>
        <p:spPr bwMode="auto">
          <a:xfrm>
            <a:off x="886570" y="2826327"/>
            <a:ext cx="3782053" cy="23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388BD1F-4F45-4B7A-9886-2E538E7A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0" y="1024543"/>
            <a:ext cx="4461837" cy="261428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CED7A47-B353-4C73-A524-DE6806EDE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4530" y="4826000"/>
            <a:ext cx="609600" cy="60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2EEB15-927F-4060-83DF-0F8DA9F38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9156" y="4013201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0"/>
    </mc:Choice>
    <mc:Fallback>
      <p:transition spd="slow" advTm="3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7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2" name="Rectangle 8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1CC1C4-EADF-467D-8404-AF9542D31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t="1225" r="32883" b="64709"/>
          <a:stretch/>
        </p:blipFill>
        <p:spPr bwMode="auto">
          <a:xfrm>
            <a:off x="1413901" y="3233020"/>
            <a:ext cx="3005379" cy="218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B715E70-593F-496B-A28C-E319243C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37" y="637309"/>
            <a:ext cx="4527631" cy="29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2707F8B-7414-45C6-8D60-50C9CFF57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4685" y="5306651"/>
            <a:ext cx="609600" cy="60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A4968E3-F27E-480D-9527-3D5119847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6970" y="4029136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7"/>
    </mc:Choice>
    <mc:Fallback>
      <p:transition spd="slow" advTm="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7E95BF-44B0-4D26-B1AC-D37C9CE1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4406" y="3380829"/>
            <a:ext cx="3259667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DFC12E2-F17A-4969-85AC-0620CA96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66" y="579191"/>
            <a:ext cx="4037348" cy="28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C129238-9D09-48E2-B61E-B95B318B0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9729" y="5456382"/>
            <a:ext cx="609600" cy="60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1952EF-4708-4E85-A0EE-B52159D97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911" y="4060138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3"/>
    </mc:Choice>
    <mc:Fallback>
      <p:transition spd="slow" advTm="3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0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4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E64265C-8A0C-475F-81E5-52951692A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t="55442" r="-6433" b="-1"/>
          <a:stretch/>
        </p:blipFill>
        <p:spPr bwMode="auto">
          <a:xfrm>
            <a:off x="6763029" y="3288144"/>
            <a:ext cx="5159793" cy="2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860D87-287F-4914-AA71-C9C3E0E99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58" y="882601"/>
            <a:ext cx="3715261" cy="2956217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3480D04-598F-4798-95D0-D8EC1B1AC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3435" y="5223933"/>
            <a:ext cx="609600" cy="609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148466-0CB9-4F5F-976A-4A2F728EF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911" y="4060138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2"/>
    </mc:Choice>
    <mc:Fallback>
      <p:transition spd="slow" advTm="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338FF5C6-DE4A-432B-A646-932C8D11E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9" r="65420" b="24764"/>
          <a:stretch/>
        </p:blipFill>
        <p:spPr bwMode="auto">
          <a:xfrm>
            <a:off x="7866632" y="609020"/>
            <a:ext cx="3589920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FD7C9-2134-4C98-92D2-FA7C46E231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887" y="1082328"/>
            <a:ext cx="4028254" cy="4386321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E1CB8CB-DFC5-4274-B556-B9E9A5596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7613" y="5522142"/>
            <a:ext cx="609600" cy="609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9DCE7E3-2C2B-4698-A10B-E342D9091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459" y="4013200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8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2"/>
    </mc:Choice>
    <mc:Fallback>
      <p:transition spd="slow" advTm="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13085F8-89A1-4059-ADEF-5C2840504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t="-224" r="48801" b="53731"/>
          <a:stretch/>
        </p:blipFill>
        <p:spPr bwMode="auto">
          <a:xfrm>
            <a:off x="7709874" y="2880363"/>
            <a:ext cx="3840669" cy="30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1726A92-6612-4653-909B-F13B37D7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63" r="290" b="7781"/>
          <a:stretch/>
        </p:blipFill>
        <p:spPr bwMode="auto">
          <a:xfrm>
            <a:off x="1666192" y="602748"/>
            <a:ext cx="4341739" cy="27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9686E4A-4839-488F-9B60-5B3508FA1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7620" y="5645652"/>
            <a:ext cx="609600" cy="60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E565CB-F354-4E92-8024-58F6B1733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017" y="4141392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5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0"/>
    </mc:Choice>
    <mc:Fallback>
      <p:transition spd="slow" advTm="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EAF716F-17AC-4F76-AFFF-45EF7584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28980" r="65826" b="33061"/>
          <a:stretch/>
        </p:blipFill>
        <p:spPr bwMode="auto">
          <a:xfrm>
            <a:off x="7312206" y="1129573"/>
            <a:ext cx="3832796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CB6C3CF-D47F-432C-A505-63A2DF54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7" y="958969"/>
            <a:ext cx="3366060" cy="47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A5AA296-E4C6-4C9C-87FA-3BE58D4F9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6666" y="5435600"/>
            <a:ext cx="609600" cy="60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ECC1E6-4E53-4ED2-8D58-BFC823601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141392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4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3"/>
    </mc:Choice>
    <mc:Fallback>
      <p:transition spd="slow" advTm="4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9CEC29A1-3B10-41F7-B867-3657A573C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8" t="36760" r="-1043" b="36939"/>
          <a:stretch/>
        </p:blipFill>
        <p:spPr bwMode="auto">
          <a:xfrm>
            <a:off x="1216957" y="3296812"/>
            <a:ext cx="3272434" cy="26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50D1E62-5BBE-4DD5-A2D0-C9178D74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03" y="132629"/>
            <a:ext cx="6355133" cy="41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A61D554-795F-4B90-B186-B9D83FC44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0903" y="5502884"/>
            <a:ext cx="609600" cy="609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92AEAD-0B7F-4442-A1F4-11BDEC569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066" y="4141392"/>
            <a:ext cx="1314061" cy="1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2"/>
    </mc:Choice>
    <mc:Fallback>
      <p:transition spd="slow" advTm="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184</TotalTime>
  <Words>6</Words>
  <Application>Microsoft Office PowerPoint</Application>
  <PresentationFormat>Широкоэкранный</PresentationFormat>
  <Paragraphs>2</Paragraphs>
  <Slides>13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Чурбанов Константин cki003</dc:creator>
  <cp:lastModifiedBy>Чурбанов Константин cki003</cp:lastModifiedBy>
  <cp:revision>3</cp:revision>
  <dcterms:created xsi:type="dcterms:W3CDTF">2021-12-18T18:02:31Z</dcterms:created>
  <dcterms:modified xsi:type="dcterms:W3CDTF">2022-03-13T17:14:35Z</dcterms:modified>
</cp:coreProperties>
</file>