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5" r:id="rId3"/>
    <p:sldId id="269" r:id="rId4"/>
    <p:sldId id="280" r:id="rId5"/>
    <p:sldId id="283" r:id="rId6"/>
    <p:sldId id="275" r:id="rId7"/>
    <p:sldId id="276" r:id="rId8"/>
    <p:sldId id="277" r:id="rId9"/>
    <p:sldId id="284" r:id="rId10"/>
    <p:sldId id="268" r:id="rId11"/>
    <p:sldId id="274" r:id="rId12"/>
    <p:sldId id="287" r:id="rId13"/>
    <p:sldId id="286" r:id="rId14"/>
    <p:sldId id="257" r:id="rId15"/>
    <p:sldId id="258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660"/>
  </p:normalViewPr>
  <p:slideViewPr>
    <p:cSldViewPr>
      <p:cViewPr>
        <p:scale>
          <a:sx n="66" d="100"/>
          <a:sy n="66" d="100"/>
        </p:scale>
        <p:origin x="-64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3E10-034F-4A78-BD7B-0C835519B264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041A-814D-4A8F-9EAE-ECA7A6A1A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все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4041A-814D-4A8F-9EAE-ECA7A6A1A6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Презентация" r:id="rId3" imgW="4468372" imgH="3351176" progId="PowerPoint.Show.12">
              <p:embed/>
            </p:oleObj>
          </a:graphicData>
        </a:graphic>
      </p:graphicFrame>
      <p:pic>
        <p:nvPicPr>
          <p:cNvPr id="4" name="Picture 2" descr="https://im0-tub-ru.yandex.net/i?id=07ffe79c078503e013b0ceb4f8c1917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76672"/>
            <a:ext cx="8472859" cy="3238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000240"/>
            <a:ext cx="7429552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Секреты  развития мелкой моторики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родителей детей младшего дошкольного возраста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07ffe79c078503e013b0ceb4f8c1917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8946"/>
            <a:ext cx="7786742" cy="4068748"/>
          </a:xfrm>
          <a:prstGeom prst="rect">
            <a:avLst/>
          </a:prstGeom>
          <a:noFill/>
        </p:spPr>
      </p:pic>
      <p:pic>
        <p:nvPicPr>
          <p:cNvPr id="3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6920"/>
            <a:ext cx="9144000" cy="70849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285728"/>
            <a:ext cx="7429552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12. Массаж  с  помощью специального мячик.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Не циркач  я, не   артист, сам себе  я – массажист!»</a:t>
            </a:r>
          </a:p>
          <a:p>
            <a:pPr algn="ctr"/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35" name="Picture 3" descr="E:\Фото. Развитие мелкой моторики\P105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142984"/>
            <a:ext cx="5643602" cy="3500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4714884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Этот  шарик не простой, весь колючий – вот такой!</a:t>
            </a:r>
          </a:p>
          <a:p>
            <a:pPr algn="ctr"/>
            <a:r>
              <a:rPr lang="ru-RU" i="1" dirty="0" smtClean="0"/>
              <a:t> Шаром  ладошки  растираем – свои ручки развиваем!</a:t>
            </a:r>
          </a:p>
          <a:p>
            <a:pPr algn="ctr"/>
            <a:r>
              <a:rPr lang="ru-RU" i="1" dirty="0" smtClean="0"/>
              <a:t>Можно шар катать по кругу, перекатывать друг другу.</a:t>
            </a:r>
          </a:p>
          <a:p>
            <a:pPr algn="ctr"/>
            <a:r>
              <a:rPr lang="ru-RU" i="1" dirty="0" smtClean="0"/>
              <a:t>Раз, два, три, четыре, пять - нужно  пальцам  отдыхать!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07ffe79c078503e013b0ceb4f8c1917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8946"/>
            <a:ext cx="7786742" cy="4068748"/>
          </a:xfrm>
          <a:prstGeom prst="rect">
            <a:avLst/>
          </a:prstGeom>
          <a:noFill/>
        </p:spPr>
      </p:pic>
      <p:pic>
        <p:nvPicPr>
          <p:cNvPr id="3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6920"/>
            <a:ext cx="9144000" cy="7084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000108"/>
            <a:ext cx="626469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Массажные шарики Су – </a:t>
            </a:r>
            <a:r>
              <a:rPr lang="ru-RU" sz="2800" dirty="0" err="1" smtClean="0">
                <a:solidFill>
                  <a:srgbClr val="FF0000"/>
                </a:solidFill>
              </a:rPr>
              <a:t>Джок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Home\Desktop\Картотека логопедического массажа\Логопедический массаж исамомассаж\Картинки к массажу\instu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16832"/>
            <a:ext cx="62646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31b789482813c49ac4e910fd5cd32f6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Массаж с помощью   природного  материала:</a:t>
            </a:r>
          </a:p>
          <a:p>
            <a:r>
              <a:rPr lang="ru-RU" dirty="0" smtClean="0"/>
              <a:t>                      еловыми  и сосновыми шишками, орехами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3" descr="E:\Фото. Развитие мелкой моторики\P105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357298"/>
            <a:ext cx="5857916" cy="343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31b789482813c49ac4e910fd5cd32f6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pic>
        <p:nvPicPr>
          <p:cNvPr id="19458" name="Picture 2" descr="C:\Users\Home\Desktop\Картотека логопедического массажа\Логопедический массаж исамомассаж\Картинки к массажу\146917_html_2f4f65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08720"/>
            <a:ext cx="7143800" cy="4377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Массаж с помощью     грецкого  ореха.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0985785792c5b1f8c285b85028034fb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Home\Desktop\Картотека логопедического массажа\Логопедический массаж исамомассаж\Картинки к массажу\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737270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78592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Массаж   рук  с помощью    карандаша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31b789482813c49ac4e910fd5cd32f6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pic>
        <p:nvPicPr>
          <p:cNvPr id="19458" name="Picture 2" descr="C:\Users\Home\Desktop\Картотека логопедического массажа\Логопедический массаж исамомассаж\Картинки к массажу\146917_html_2f4f659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08720"/>
            <a:ext cx="6739112" cy="3806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Массаж с помощью   природного  материала.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шелюк Оксана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44076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3140968"/>
            <a:ext cx="684076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СПАСИБО ЗА  ВНИМАНИЕ!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643182"/>
            <a:ext cx="6572296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6920"/>
            <a:ext cx="9144000" cy="70849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928670"/>
            <a:ext cx="6786610" cy="4357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Значение развития мелкой моторики.</a:t>
            </a:r>
          </a:p>
          <a:p>
            <a:pPr algn="ctr"/>
            <a:r>
              <a:rPr lang="ru-RU" sz="1600" b="1" i="1" dirty="0" smtClean="0">
                <a:solidFill>
                  <a:schemeClr val="accent1"/>
                </a:solidFill>
              </a:rPr>
              <a:t>                                                  Рука – вышедший наружу мозг.</a:t>
            </a:r>
          </a:p>
          <a:p>
            <a:pPr algn="ctr"/>
            <a:r>
              <a:rPr lang="ru-RU" sz="1600" i="1" dirty="0" smtClean="0">
                <a:solidFill>
                  <a:schemeClr val="accent1"/>
                </a:solidFill>
              </a:rPr>
              <a:t>                                                                             И. Кант</a:t>
            </a:r>
          </a:p>
          <a:p>
            <a:pPr algn="ctr"/>
            <a:endParaRPr lang="ru-RU" sz="1600" i="1" dirty="0" smtClean="0">
              <a:solidFill>
                <a:schemeClr val="accent1"/>
              </a:solidFill>
            </a:endParaRPr>
          </a:p>
          <a:p>
            <a:pPr algn="ctr"/>
            <a:endParaRPr lang="ru-RU" sz="1600" i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Мелкая моторика  </a:t>
            </a:r>
            <a:r>
              <a:rPr lang="ru-RU" sz="2000" i="1" dirty="0" smtClean="0">
                <a:solidFill>
                  <a:srgbClr val="FF0000"/>
                </a:solidFill>
              </a:rPr>
              <a:t>- </a:t>
            </a:r>
            <a:r>
              <a:rPr lang="ru-RU" b="1" i="1" dirty="0" smtClean="0">
                <a:solidFill>
                  <a:schemeClr val="accent5"/>
                </a:solidFill>
              </a:rPr>
              <a:t>это  совокупность движений, в которых участвуют мелкие мышцы.</a:t>
            </a:r>
          </a:p>
          <a:p>
            <a:pPr algn="just"/>
            <a:r>
              <a:rPr lang="ru-RU" sz="1600" dirty="0" smtClean="0"/>
              <a:t>                         На всех этапах жизни ребёнка движения рук очень важны.</a:t>
            </a:r>
          </a:p>
          <a:p>
            <a:pPr algn="just"/>
            <a:r>
              <a:rPr lang="ru-RU" sz="1600" dirty="0" smtClean="0"/>
              <a:t>Самый благоприятный период  для развития интеллектуальных  и творческих  возможностей человека – от 3 до 9 лет, когда кора больших полушарий  ещё  окончательно не сформирована.</a:t>
            </a:r>
          </a:p>
          <a:p>
            <a:pPr algn="just"/>
            <a:r>
              <a:rPr lang="ru-RU" sz="1600" dirty="0" smtClean="0"/>
              <a:t>Учёными доказано влияние движений пальцев руки на формирование речи, так как речевые области в коре головного мозга формируются под влиянием  импульсов, поступающих от пальцев рук. Движения  обеих рук</a:t>
            </a:r>
          </a:p>
          <a:p>
            <a:pPr algn="just"/>
            <a:r>
              <a:rPr lang="ru-RU" sz="1600" dirty="0" smtClean="0"/>
              <a:t>развивают у ребёнка мышечную умелость, являются средством  повышения работоспособности коры головного мозга</a:t>
            </a:r>
          </a:p>
          <a:p>
            <a:pPr algn="ctr"/>
            <a:endParaRPr lang="ru-RU" sz="1600" dirty="0" smtClean="0"/>
          </a:p>
          <a:p>
            <a:pPr algn="ctr"/>
            <a:endParaRPr lang="ru-RU" sz="2000" i="1" dirty="0" smtClean="0"/>
          </a:p>
          <a:p>
            <a:pPr algn="ctr"/>
            <a:r>
              <a:rPr lang="ru-RU" sz="2000" i="1" dirty="0" smtClean="0"/>
              <a:t> 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07ffe79c078503e013b0ceb4f8c1917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8946"/>
            <a:ext cx="7786742" cy="4068748"/>
          </a:xfrm>
          <a:prstGeom prst="rect">
            <a:avLst/>
          </a:prstGeom>
          <a:noFill/>
        </p:spPr>
      </p:pic>
      <p:pic>
        <p:nvPicPr>
          <p:cNvPr id="3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8301"/>
            <a:ext cx="9429720" cy="73063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357166"/>
            <a:ext cx="7643866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1. «Мои  пальчики».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Познакомить, (вспомнить ) с  названиями пальчиков: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Раз, два, три, четыре, пять – (Загибаем каждый пальчик  левой руки).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Будем пальчики считать: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Вот большой, указательный, средний,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Безымянный и мизинчик  - самый последний.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2. 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Обводилки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щекотилки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Обвести  ведущую  руку ребёнка, положив на лист бумаги, вспомнить  названия  пальцев.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Обвести обе ручки, на ведущей( главной) руке  нарисовать браслет, часы или  кольцо.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3. «Ушки, рожки, ножки».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Сделай, как я!  Покажи, как у меня!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Взрослый показывает с помощью пальцев  ушки, рожки и ножки.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i="1" dirty="0" smtClean="0">
                <a:solidFill>
                  <a:srgbClr val="FF0000"/>
                </a:solidFill>
              </a:rPr>
              <a:t>    4.  Игры –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потешки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чистоговорки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i="1" dirty="0" smtClean="0"/>
              <a:t>         *  «Гонки». </a:t>
            </a:r>
            <a:r>
              <a:rPr lang="ru-RU" sz="1400" dirty="0" smtClean="0"/>
              <a:t>Побежали вдоль реки дети на перегонки.</a:t>
            </a:r>
            <a:r>
              <a:rPr lang="ru-RU" sz="1400" i="1" dirty="0" smtClean="0"/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i="1" dirty="0" smtClean="0"/>
              <a:t>                                         (Шагать по столу, коленям  указательным  и средним  пальцами)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 </a:t>
            </a:r>
            <a:r>
              <a:rPr lang="ru-RU" sz="1600" b="1" i="1" dirty="0" smtClean="0"/>
              <a:t>*  «Большие ноги». </a:t>
            </a:r>
            <a:r>
              <a:rPr lang="ru-RU" sz="1400" dirty="0" smtClean="0"/>
              <a:t>Большие  ноги  шли по дороге.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i="1" dirty="0" smtClean="0"/>
              <a:t>                                           (Делать большие шаги  указательным и средним пальцами),</a:t>
            </a:r>
          </a:p>
          <a:p>
            <a:pPr marL="342900" indent="-342900"/>
            <a:r>
              <a:rPr lang="ru-RU" sz="1400" dirty="0" smtClean="0"/>
              <a:t>                                                      Маленькие ножки бежали по дорожке.</a:t>
            </a:r>
          </a:p>
          <a:p>
            <a:pPr marL="342900" indent="-342900"/>
            <a:r>
              <a:rPr lang="ru-RU" sz="1400" i="1" dirty="0" smtClean="0"/>
              <a:t>                                      (Делать  маленькие  шаги  указательным и средним пальцами),</a:t>
            </a:r>
            <a:endParaRPr lang="ru-RU" sz="1400" dirty="0" smtClean="0"/>
          </a:p>
          <a:p>
            <a:pPr marL="342900" indent="-342900"/>
            <a:r>
              <a:rPr lang="ru-RU" sz="1600" b="1" i="1" dirty="0" smtClean="0"/>
              <a:t>        *   «Ёжик». </a:t>
            </a:r>
            <a:r>
              <a:rPr lang="ru-RU" sz="1400" dirty="0" smtClean="0"/>
              <a:t>Лежит ёжик у  ёлки, у ежа  иголки колки.</a:t>
            </a:r>
          </a:p>
          <a:p>
            <a:r>
              <a:rPr lang="ru-RU" sz="1600" b="1" i="1" dirty="0" smtClean="0"/>
              <a:t>        *  «Покормим птичек»:</a:t>
            </a:r>
            <a:endParaRPr lang="ru-RU" sz="1400" b="1" i="1" dirty="0" smtClean="0"/>
          </a:p>
          <a:p>
            <a:r>
              <a:rPr lang="ru-RU" sz="1400" b="1" i="1" dirty="0" smtClean="0"/>
              <a:t>                                    </a:t>
            </a:r>
            <a:r>
              <a:rPr lang="ru-RU" sz="1400" dirty="0" smtClean="0"/>
              <a:t>Мы птичек покормили.</a:t>
            </a:r>
          </a:p>
          <a:p>
            <a:r>
              <a:rPr lang="ru-RU" sz="1400" dirty="0" smtClean="0"/>
              <a:t>                                   Зерном их угостили. </a:t>
            </a:r>
            <a:r>
              <a:rPr lang="ru-RU" sz="1200" i="1" dirty="0" smtClean="0"/>
              <a:t>(Имитировать </a:t>
            </a:r>
            <a:r>
              <a:rPr lang="ru-RU" sz="1200" i="1" dirty="0" err="1" smtClean="0"/>
              <a:t>насыпание</a:t>
            </a:r>
            <a:r>
              <a:rPr lang="ru-RU" sz="1200" i="1" dirty="0" smtClean="0"/>
              <a:t>  зерна). </a:t>
            </a:r>
            <a:endParaRPr lang="ru-RU" sz="1200" dirty="0" smtClean="0"/>
          </a:p>
          <a:p>
            <a:r>
              <a:rPr lang="ru-RU" sz="1400" dirty="0" smtClean="0"/>
              <a:t>                                    Птички  поклевали.</a:t>
            </a:r>
          </a:p>
          <a:p>
            <a:r>
              <a:rPr lang="ru-RU" sz="1400" dirty="0" smtClean="0"/>
              <a:t>                                    «Чик – </a:t>
            </a:r>
            <a:r>
              <a:rPr lang="ru-RU" sz="1400" dirty="0" err="1" smtClean="0"/>
              <a:t>чирик</a:t>
            </a:r>
            <a:r>
              <a:rPr lang="ru-RU" sz="1400" dirty="0" smtClean="0"/>
              <a:t>!» -  сказали. </a:t>
            </a:r>
            <a:r>
              <a:rPr lang="ru-RU" sz="1200" i="1" dirty="0" smtClean="0"/>
              <a:t>(Постучать пальчиком по ладони или по столу).</a:t>
            </a:r>
          </a:p>
          <a:p>
            <a:r>
              <a:rPr lang="ru-RU" sz="1600" b="1" i="1" dirty="0" smtClean="0"/>
              <a:t>        *  «Петушок».</a:t>
            </a:r>
          </a:p>
          <a:p>
            <a:r>
              <a:rPr lang="ru-RU" sz="1400" dirty="0" smtClean="0"/>
              <a:t>              Петушок, петушок!</a:t>
            </a:r>
          </a:p>
          <a:p>
            <a:r>
              <a:rPr lang="ru-RU" sz="1400" dirty="0" smtClean="0"/>
              <a:t>              Дам тебе пшена мешок.</a:t>
            </a:r>
          </a:p>
          <a:p>
            <a:r>
              <a:rPr lang="ru-RU" sz="1400" dirty="0" smtClean="0"/>
              <a:t>              Дам воды немножко,</a:t>
            </a:r>
          </a:p>
          <a:p>
            <a:r>
              <a:rPr lang="ru-RU" sz="1400" dirty="0" smtClean="0"/>
              <a:t>              Подойди к окошку.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9111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642919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5 . Игры  с пуговицами, бусинами.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71547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Подберите пуговицы или бусины  разного размера и цвета.   </a:t>
            </a:r>
          </a:p>
          <a:p>
            <a:r>
              <a:rPr lang="ru-RU" dirty="0" smtClean="0"/>
              <a:t>      Выложите  рисунок,  затем попросите малыша сделать такой же. </a:t>
            </a:r>
          </a:p>
          <a:p>
            <a:pPr marL="342900" indent="-342900"/>
            <a:r>
              <a:rPr lang="ru-RU" dirty="0" smtClean="0"/>
              <a:t>     1. Можно выложить  цветок, неваляшку, грузовик, космическую ракету, бусы, бабочку и т.д.</a:t>
            </a:r>
          </a:p>
          <a:p>
            <a:pPr marL="342900" indent="-342900"/>
            <a:r>
              <a:rPr lang="ru-RU" dirty="0" smtClean="0"/>
              <a:t>      2. Пуговицы и бусины можно нанизывать на нитку, изготавливая бусы, браслеты, подвески.</a:t>
            </a:r>
          </a:p>
          <a:p>
            <a:pPr algn="ctr"/>
            <a:endParaRPr lang="ru-RU" dirty="0"/>
          </a:p>
        </p:txBody>
      </p:sp>
      <p:pic>
        <p:nvPicPr>
          <p:cNvPr id="19458" name="Picture 2" descr="E:\Фото. Развитие мелкой моторики\P105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86034"/>
            <a:ext cx="685804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6920"/>
            <a:ext cx="9144000" cy="7084920"/>
          </a:xfrm>
          <a:prstGeom prst="rect">
            <a:avLst/>
          </a:prstGeom>
          <a:noFill/>
        </p:spPr>
      </p:pic>
      <p:pic>
        <p:nvPicPr>
          <p:cNvPr id="22530" name="Picture 2" descr="E:\Фото. Развитие мелкой моторики\P105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000924" cy="47267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7929618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Внимание!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Все игры с мелкими предметами  должны быть под строгим контролем взрослого!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6920"/>
            <a:ext cx="9144000" cy="708492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942401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000108"/>
            <a:ext cx="6840760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 может быть кинетический  песок, различные крупы,  горох, фасоль. Ребёнку предлагается  сжимать зёрнышки в кулаке, пересыпать из одной руки в другую, поискать в пальчиковом бассейне  мелкие игрушки, типа  киндер сюрпризов.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7148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6. Игры  с  сыпучими  материалами.</a:t>
            </a:r>
            <a:endParaRPr lang="ru-RU" sz="2800" i="1" dirty="0"/>
          </a:p>
        </p:txBody>
      </p:sp>
      <p:pic>
        <p:nvPicPr>
          <p:cNvPr id="20482" name="Picture 2" descr="E:\Фото. Развитие мелкой моторики\P105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28536"/>
            <a:ext cx="6929486" cy="35278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228599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7. Игры  с   палочками  и геометрическими фигурами</a:t>
            </a:r>
            <a:endParaRPr lang="ru-RU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492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71600" y="908720"/>
            <a:ext cx="712879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Игры с   пластилином.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Лепим колбаски, колечки, шарики, режем пластилиновую колбаску ножом на множество мелких кусочков, выкладываем, процарапываем палочкой  узоры на  заранее  подготовленном поле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(картон чёрного цвета тонируем зелёным, жёлтым пластилином).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50030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9. Линии, точечки, кружочки.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143248"/>
            <a:ext cx="6456210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/>
              <a:t>         Рисование </a:t>
            </a:r>
            <a:r>
              <a:rPr lang="ru-RU" dirty="0" smtClean="0"/>
              <a:t>– одно из любимых  занятий всех детей .</a:t>
            </a:r>
          </a:p>
          <a:p>
            <a:pPr algn="just"/>
            <a:r>
              <a:rPr lang="ru-RU" dirty="0" smtClean="0"/>
              <a:t>Чем чаще ребёнок держит в руках карандаш или  кисточку, тем легче ему  будет в школе  выводить первые буквы и слова.</a:t>
            </a:r>
          </a:p>
          <a:p>
            <a:pPr algn="just"/>
            <a:r>
              <a:rPr lang="ru-RU" dirty="0" smtClean="0"/>
              <a:t> Предлагаем  ребёнку рисование </a:t>
            </a:r>
            <a:r>
              <a:rPr lang="ru-RU" dirty="0" err="1" smtClean="0"/>
              <a:t>штампиками</a:t>
            </a:r>
            <a:r>
              <a:rPr lang="ru-RU" dirty="0" smtClean="0"/>
              <a:t>, по трафаретам, в невидимых раскрасках, клубочков для кошки,  дождика, травки и т. д. Взрослым нужно пробудить в ребёнке  желание заниматься творчеством.  Помочь увидеть в каракулях  образ,  предмет,  объединить нарисованное  в  сюжет, постепенно  развивая и обогащая  его.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492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571480"/>
            <a:ext cx="7029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Игры  с </a:t>
            </a:r>
            <a:r>
              <a:rPr lang="ru-RU" sz="28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прищепками.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142984"/>
            <a:ext cx="7072362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Игры с прищепками помогают развивать творческое воображение, логическое мышление,  цветовое восприятие, знание счёта.</a:t>
            </a:r>
          </a:p>
          <a:p>
            <a:pPr algn="just"/>
            <a:r>
              <a:rPr lang="ru-RU" i="1" dirty="0" smtClean="0"/>
              <a:t>Прищепки прикрепляются: </a:t>
            </a:r>
          </a:p>
          <a:p>
            <a:pPr marL="342900" indent="-342900" algn="just"/>
            <a:r>
              <a:rPr lang="ru-RU" dirty="0" smtClean="0"/>
              <a:t> 1)  к картонным заготовкам  солнца, ёжика, облачка, ёлочки, цветочка, которые  вы можете сделать вместе с ребёнком;</a:t>
            </a:r>
          </a:p>
          <a:p>
            <a:pPr marL="342900" indent="-342900" algn="just"/>
            <a:r>
              <a:rPr lang="ru-RU" dirty="0" smtClean="0"/>
              <a:t> 2) нанизываются  на нить, либо чередуются в определённом порядке, либо по цветам.</a:t>
            </a:r>
          </a:p>
          <a:p>
            <a:pPr marL="342900" indent="-342900"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7410" name="Picture 2" descr="E:\Фото. Развитие мелкой моторики\P105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43248"/>
            <a:ext cx="564360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f48b4386c8c3a9de921672123c14e4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49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42918"/>
            <a:ext cx="8358246" cy="30003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11.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Пальчиковый  театр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(игрушки для театра  не обязательно покупать, гораздо полезнее изготовить их  из бумаги вместе с ребёнком), </a:t>
            </a:r>
            <a:r>
              <a:rPr lang="ru-RU" dirty="0" smtClean="0">
                <a:solidFill>
                  <a:srgbClr val="002060"/>
                </a:solidFill>
              </a:rPr>
              <a:t>с помощью таких игрушек, развиваются не только движения пальцев обеих рук, но и звукопроизношение, интонационная выразительность, связная речь, когда ребёнок говорит от лица  персонажа, изменяя силу, высоту голоса; когда ребёнок произносит звукоподражания, вступая в диалог, разыгрывает знакомые сказки.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Можно произносить небольшие стихи  от лица персонажей.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«Теремок»:  </a:t>
            </a:r>
            <a:r>
              <a:rPr lang="ru-RU" sz="1400" i="1" dirty="0" smtClean="0">
                <a:solidFill>
                  <a:srgbClr val="002060"/>
                </a:solidFill>
              </a:rPr>
              <a:t>На каждый пальчик надевать игрушку, либо загибать, начиная с мизинца.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Мизинчик - это мышка, безымянный – зайчишка, средний  -  лисичка,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указательный  - </a:t>
            </a:r>
            <a:r>
              <a:rPr lang="ru-RU" sz="1600" b="1" dirty="0" err="1" smtClean="0">
                <a:solidFill>
                  <a:srgbClr val="002060"/>
                </a:solidFill>
              </a:rPr>
              <a:t>волчишко</a:t>
            </a:r>
            <a:r>
              <a:rPr lang="ru-RU" sz="1600" b="1" dirty="0" smtClean="0">
                <a:solidFill>
                  <a:srgbClr val="002060"/>
                </a:solidFill>
              </a:rPr>
              <a:t>,  большой, как косолапый  мишка.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Собрались все в кулачок , а кулак , как теремок – крепко  заперт  на замок</a:t>
            </a:r>
            <a:r>
              <a:rPr lang="ru-RU" sz="1600" dirty="0" smtClean="0">
                <a:solidFill>
                  <a:srgbClr val="002060"/>
                </a:solidFill>
              </a:rPr>
              <a:t>!  </a:t>
            </a:r>
            <a:r>
              <a:rPr lang="ru-RU" sz="1400" i="1" dirty="0" smtClean="0">
                <a:solidFill>
                  <a:srgbClr val="002060"/>
                </a:solidFill>
              </a:rPr>
              <a:t>(Белова Е.А,)</a:t>
            </a:r>
            <a:endParaRPr lang="ru-RU" sz="1400" i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E:\Фото. Развитие мелкой моторики\P105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643314"/>
            <a:ext cx="650085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876</Words>
  <Application>Microsoft Office PowerPoint</Application>
  <PresentationFormat>Экран (4:3)</PresentationFormat>
  <Paragraphs>115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70</cp:revision>
  <dcterms:modified xsi:type="dcterms:W3CDTF">2019-07-14T18:56:52Z</dcterms:modified>
</cp:coreProperties>
</file>