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Default Extension="wmv" ContentType="video/x-ms-wmv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80" r:id="rId8"/>
    <p:sldId id="282" r:id="rId9"/>
    <p:sldId id="261" r:id="rId10"/>
    <p:sldId id="264" r:id="rId11"/>
    <p:sldId id="276" r:id="rId12"/>
    <p:sldId id="277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EA7"/>
    <a:srgbClr val="629EC6"/>
    <a:srgbClr val="4CC2C8"/>
    <a:srgbClr val="39CFA1"/>
    <a:srgbClr val="2ED26C"/>
    <a:srgbClr val="29DF25"/>
    <a:srgbClr val="68E523"/>
    <a:srgbClr val="9EF35F"/>
    <a:srgbClr val="00CC99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44AD7-E9DE-4702-83F5-C1F2CC2BD000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549DEA-A2A3-4E89-A22E-D0F04418B2D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+mn-lt"/>
              <a:cs typeface="Times New Roman" panose="02020603050405020304" pitchFamily="18" charset="0"/>
            </a:rPr>
            <a:t>Волкова Л.С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90C6081-8C47-49DE-BBBE-DA65FBFE3FAA}" type="parTrans" cxnId="{7AEE498E-B27C-4605-8B80-65A75F14141F}">
      <dgm:prSet/>
      <dgm:spPr/>
      <dgm:t>
        <a:bodyPr/>
        <a:lstStyle/>
        <a:p>
          <a:endParaRPr lang="ru-RU"/>
        </a:p>
      </dgm:t>
    </dgm:pt>
    <dgm:pt modelId="{021EF83C-A476-40FC-9191-5F90BD634216}" type="sibTrans" cxnId="{7AEE498E-B27C-4605-8B80-65A75F14141F}">
      <dgm:prSet/>
      <dgm:spPr/>
      <dgm:t>
        <a:bodyPr/>
        <a:lstStyle/>
        <a:p>
          <a:endParaRPr lang="ru-RU"/>
        </a:p>
      </dgm:t>
    </dgm:pt>
    <dgm:pt modelId="{5CAB1437-B92E-43A7-8ACE-F6B316A36563}">
      <dgm:prSet phldrT="[Текст]" custT="1"/>
      <dgm:spPr/>
      <dgm:t>
        <a:bodyPr/>
        <a:lstStyle/>
        <a:p>
          <a:r>
            <a:rPr lang="ru-RU" sz="1600" b="1" dirty="0">
              <a:latin typeface="+mn-lt"/>
              <a:cs typeface="Times New Roman" panose="02020603050405020304" pitchFamily="18" charset="0"/>
            </a:rPr>
            <a:t>Последовательность постановки и автоматизации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звуков:                     </a:t>
          </a:r>
          <a:r>
            <a:rPr lang="en-US" sz="1600" b="1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а у о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ы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 и э мм’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пп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кк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нн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фф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тт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хх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й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сс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л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л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зз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бб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д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д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гг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ш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 ж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рр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’ я ё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ю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ц</a:t>
          </a:r>
          <a:r>
            <a:rPr lang="ru-RU" sz="1400" b="0" dirty="0" smtClean="0">
              <a:latin typeface="+mn-lt"/>
              <a:cs typeface="Times New Roman" panose="02020603050405020304" pitchFamily="18" charset="0"/>
            </a:rPr>
            <a:t> ч </a:t>
          </a:r>
          <a:r>
            <a:rPr lang="ru-RU" sz="1400" b="0" dirty="0" err="1" smtClean="0">
              <a:latin typeface="+mn-lt"/>
              <a:cs typeface="Times New Roman" panose="02020603050405020304" pitchFamily="18" charset="0"/>
            </a:rPr>
            <a:t>щ</a:t>
          </a:r>
          <a:endParaRPr lang="ru-RU" sz="1600" b="0" dirty="0">
            <a:latin typeface="+mn-lt"/>
            <a:cs typeface="Times New Roman" panose="02020603050405020304" pitchFamily="18" charset="0"/>
          </a:endParaRPr>
        </a:p>
      </dgm:t>
    </dgm:pt>
    <dgm:pt modelId="{CF7DF318-E815-405B-8ACA-8B3E57340C0B}" type="parTrans" cxnId="{EE8A3B78-62DE-42E3-875D-3F111A17F86C}">
      <dgm:prSet/>
      <dgm:spPr/>
      <dgm:t>
        <a:bodyPr/>
        <a:lstStyle/>
        <a:p>
          <a:endParaRPr lang="ru-RU"/>
        </a:p>
      </dgm:t>
    </dgm:pt>
    <dgm:pt modelId="{86326A29-5CA8-4DD6-94D7-34643D3E74D2}" type="sibTrans" cxnId="{EE8A3B78-62DE-42E3-875D-3F111A17F86C}">
      <dgm:prSet/>
      <dgm:spPr/>
      <dgm:t>
        <a:bodyPr/>
        <a:lstStyle/>
        <a:p>
          <a:endParaRPr lang="ru-RU"/>
        </a:p>
      </dgm:t>
    </dgm:pt>
    <dgm:pt modelId="{16CC0551-5B1F-470E-B5DF-DF5B3F963894}">
      <dgm:prSet phldrT="[Текст]" custT="1"/>
      <dgm:spPr/>
      <dgm:t>
        <a:bodyPr/>
        <a:lstStyle/>
        <a:p>
          <a:r>
            <a:rPr lang="ru-RU" sz="1600" b="1" smtClean="0">
              <a:effectLst/>
              <a:latin typeface="+mn-lt"/>
              <a:ea typeface="Times New Roman"/>
              <a:cs typeface="Times New Roman" panose="02020603050405020304" pitchFamily="18" charset="0"/>
            </a:rPr>
            <a:t>Последовательность дифференциации звуков:</a:t>
          </a:r>
          <a:r>
            <a:rPr lang="en-US" sz="1400" b="1" smtClean="0">
              <a:effectLst/>
              <a:latin typeface="+mn-lt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b="1" smtClean="0">
              <a:effectLst/>
              <a:latin typeface="+mn-lt"/>
              <a:ea typeface="Times New Roman"/>
              <a:cs typeface="Times New Roman" panose="02020603050405020304" pitchFamily="18" charset="0"/>
            </a:rPr>
            <a:t>                                                </a:t>
          </a:r>
          <a:r>
            <a:rPr lang="ru-RU" sz="1400" smtClean="0">
              <a:latin typeface="+mn-lt"/>
              <a:cs typeface="Times New Roman" panose="02020603050405020304" pitchFamily="18" charset="0"/>
            </a:rPr>
            <a:t>й-л’ с-з  б-п  т-д  к-г  с-ш  ш-ж  з-ж  р-л  с-ц  ч-с’  ч-т щ-ч  щ-с</a:t>
          </a:r>
          <a:r>
            <a:rPr lang="en-US" sz="1400" smtClean="0">
              <a:latin typeface="+mn-lt"/>
              <a:cs typeface="Times New Roman" panose="02020603050405020304" pitchFamily="18" charset="0"/>
            </a:rPr>
            <a:t>’</a:t>
          </a:r>
          <a:r>
            <a:rPr lang="ru-RU" sz="1400" smtClean="0">
              <a:latin typeface="+mn-lt"/>
              <a:cs typeface="Times New Roman" panose="02020603050405020304" pitchFamily="18" charset="0"/>
            </a:rPr>
            <a:t>  щ-т</a:t>
          </a:r>
          <a:r>
            <a:rPr lang="en-US" sz="1400" smtClean="0">
              <a:latin typeface="+mn-lt"/>
              <a:cs typeface="Times New Roman" panose="02020603050405020304" pitchFamily="18" charset="0"/>
            </a:rPr>
            <a:t>’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30AC9178-7A60-44B0-900F-75BDA42DE87D}" type="parTrans" cxnId="{1E41DB57-D1C3-4A20-BE22-69BE7AF47D9F}">
      <dgm:prSet/>
      <dgm:spPr/>
      <dgm:t>
        <a:bodyPr/>
        <a:lstStyle/>
        <a:p>
          <a:endParaRPr lang="ru-RU"/>
        </a:p>
      </dgm:t>
    </dgm:pt>
    <dgm:pt modelId="{B55F0E96-5C43-428D-9E2B-D2427DB69661}" type="sibTrans" cxnId="{1E41DB57-D1C3-4A20-BE22-69BE7AF47D9F}">
      <dgm:prSet/>
      <dgm:spPr/>
      <dgm:t>
        <a:bodyPr/>
        <a:lstStyle/>
        <a:p>
          <a:endParaRPr lang="ru-RU"/>
        </a:p>
      </dgm:t>
    </dgm:pt>
    <dgm:pt modelId="{5AFFA22F-4180-4241-8906-6A976B2A9B0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+mn-lt"/>
              <a:cs typeface="Times New Roman" panose="02020603050405020304" pitchFamily="18" charset="0"/>
            </a:rPr>
            <a:t>Коноваленко В.В.</a:t>
          </a:r>
        </a:p>
      </dgm:t>
    </dgm:pt>
    <dgm:pt modelId="{2E240D04-B93D-42A7-8FE2-46609E938C64}" type="parTrans" cxnId="{FC6C4FFB-DD65-4FCA-9469-E05B5A327F6E}">
      <dgm:prSet/>
      <dgm:spPr/>
      <dgm:t>
        <a:bodyPr/>
        <a:lstStyle/>
        <a:p>
          <a:endParaRPr lang="ru-RU"/>
        </a:p>
      </dgm:t>
    </dgm:pt>
    <dgm:pt modelId="{3177391E-50A2-4DE6-B5A8-B71774DB222B}" type="sibTrans" cxnId="{FC6C4FFB-DD65-4FCA-9469-E05B5A327F6E}">
      <dgm:prSet/>
      <dgm:spPr/>
      <dgm:t>
        <a:bodyPr/>
        <a:lstStyle/>
        <a:p>
          <a:endParaRPr lang="ru-RU"/>
        </a:p>
      </dgm:t>
    </dgm:pt>
    <dgm:pt modelId="{8F0D7044-657A-4540-A521-A19AA1F562E0}">
      <dgm:prSet phldrT="[Текст]" custT="1"/>
      <dgm:spPr/>
      <dgm:t>
        <a:bodyPr/>
        <a:lstStyle/>
        <a:p>
          <a:r>
            <a:rPr lang="ru-RU" sz="1600" b="1" dirty="0">
              <a:latin typeface="+mn-lt"/>
              <a:cs typeface="Times New Roman" panose="02020603050405020304" pitchFamily="18" charset="0"/>
            </a:rPr>
            <a:t>Последовательность постановки и автоматизации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звуков:</a:t>
          </a:r>
          <a:r>
            <a:rPr lang="en-US" sz="16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                     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с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з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ц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с’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з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ш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л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л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 ж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р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р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 ч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щ</a:t>
          </a:r>
          <a:endParaRPr lang="ru-RU" sz="1600" b="1" dirty="0">
            <a:latin typeface="+mn-lt"/>
            <a:cs typeface="Times New Roman" panose="02020603050405020304" pitchFamily="18" charset="0"/>
          </a:endParaRPr>
        </a:p>
      </dgm:t>
    </dgm:pt>
    <dgm:pt modelId="{89FB9B17-1ADC-494B-9CCB-C15D2A52EF45}" type="parTrans" cxnId="{DCCE94DE-0108-4BF7-B162-CF139244492F}">
      <dgm:prSet/>
      <dgm:spPr/>
      <dgm:t>
        <a:bodyPr/>
        <a:lstStyle/>
        <a:p>
          <a:endParaRPr lang="ru-RU"/>
        </a:p>
      </dgm:t>
    </dgm:pt>
    <dgm:pt modelId="{7140AA02-1FCA-4C9A-BE7A-18964E9D0709}" type="sibTrans" cxnId="{DCCE94DE-0108-4BF7-B162-CF139244492F}">
      <dgm:prSet/>
      <dgm:spPr/>
      <dgm:t>
        <a:bodyPr/>
        <a:lstStyle/>
        <a:p>
          <a:endParaRPr lang="ru-RU"/>
        </a:p>
      </dgm:t>
    </dgm:pt>
    <dgm:pt modelId="{82B4A4C8-0F3E-48EE-8AAA-DE2D40891293}">
      <dgm:prSet phldrT="[Текст]" custT="1"/>
      <dgm:spPr/>
      <dgm:t>
        <a:bodyPr/>
        <a:lstStyle/>
        <a:p>
          <a:r>
            <a:rPr lang="ru-RU" sz="1600" b="1" dirty="0">
              <a:latin typeface="+mn-lt"/>
              <a:cs typeface="Times New Roman" panose="02020603050405020304" pitchFamily="18" charset="0"/>
            </a:rPr>
            <a:t>Последовательность дифференциации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звуков:                                        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с-з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с-ц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с’-з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с-ш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л’-й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з-ж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ш-ж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л-р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р’-й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ч-с  ч-т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щ-с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щ-т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щ-ш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89694D74-F60E-43E7-A3EE-D6CFFAC27A55}" type="parTrans" cxnId="{A6A8456B-2549-4135-BCEC-CDC6AAB414EA}">
      <dgm:prSet/>
      <dgm:spPr/>
      <dgm:t>
        <a:bodyPr/>
        <a:lstStyle/>
        <a:p>
          <a:endParaRPr lang="ru-RU"/>
        </a:p>
      </dgm:t>
    </dgm:pt>
    <dgm:pt modelId="{9F9BCAC4-2295-46C0-9A19-E4C858AAAA55}" type="sibTrans" cxnId="{A6A8456B-2549-4135-BCEC-CDC6AAB414EA}">
      <dgm:prSet/>
      <dgm:spPr/>
      <dgm:t>
        <a:bodyPr/>
        <a:lstStyle/>
        <a:p>
          <a:endParaRPr lang="ru-RU"/>
        </a:p>
      </dgm:t>
    </dgm:pt>
    <dgm:pt modelId="{391B542A-2A1B-476C-AF68-2BFABDB6E6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r>
            <a:rPr lang="ru-RU" sz="2000" dirty="0" err="1">
              <a:latin typeface="+mn-lt"/>
              <a:cs typeface="Times New Roman" panose="02020603050405020304" pitchFamily="18" charset="0"/>
            </a:rPr>
            <a:t>Ястребова</a:t>
          </a:r>
          <a:r>
            <a:rPr lang="ru-RU" sz="2000" dirty="0">
              <a:latin typeface="+mn-lt"/>
              <a:cs typeface="Times New Roman" panose="02020603050405020304" pitchFamily="18" charset="0"/>
            </a:rPr>
            <a:t>  А.В.</a:t>
          </a:r>
        </a:p>
      </dgm:t>
    </dgm:pt>
    <dgm:pt modelId="{8320B808-1BEC-491A-8BDD-FCB2BAC843AC}" type="parTrans" cxnId="{623FAFBC-F9F1-4520-8F58-332BE1047869}">
      <dgm:prSet/>
      <dgm:spPr/>
      <dgm:t>
        <a:bodyPr/>
        <a:lstStyle/>
        <a:p>
          <a:endParaRPr lang="ru-RU"/>
        </a:p>
      </dgm:t>
    </dgm:pt>
    <dgm:pt modelId="{CE06A7F5-9931-4B4E-9232-8DF0F6B76D49}" type="sibTrans" cxnId="{623FAFBC-F9F1-4520-8F58-332BE1047869}">
      <dgm:prSet/>
      <dgm:spPr/>
      <dgm:t>
        <a:bodyPr/>
        <a:lstStyle/>
        <a:p>
          <a:endParaRPr lang="ru-RU"/>
        </a:p>
      </dgm:t>
    </dgm:pt>
    <dgm:pt modelId="{DB9B100C-A23E-4246-9B98-1D583BD6C9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+mn-lt"/>
              <a:cs typeface="Times New Roman" panose="02020603050405020304" pitchFamily="18" charset="0"/>
            </a:rPr>
            <a:t>Чиркина Г. В.</a:t>
          </a:r>
        </a:p>
      </dgm:t>
    </dgm:pt>
    <dgm:pt modelId="{F1DB344E-DF94-45F7-813B-0AF56D4DF07E}" type="parTrans" cxnId="{966BFC16-4D49-4605-80A2-780BA6159BAA}">
      <dgm:prSet/>
      <dgm:spPr/>
      <dgm:t>
        <a:bodyPr/>
        <a:lstStyle/>
        <a:p>
          <a:endParaRPr lang="ru-RU"/>
        </a:p>
      </dgm:t>
    </dgm:pt>
    <dgm:pt modelId="{17778092-518F-417C-98B2-516A95B47306}" type="sibTrans" cxnId="{966BFC16-4D49-4605-80A2-780BA6159BAA}">
      <dgm:prSet/>
      <dgm:spPr/>
      <dgm:t>
        <a:bodyPr/>
        <a:lstStyle/>
        <a:p>
          <a:endParaRPr lang="ru-RU"/>
        </a:p>
      </dgm:t>
    </dgm:pt>
    <dgm:pt modelId="{AFB372EB-83DE-484B-920A-6A4239FD14D6}">
      <dgm:prSet custT="1"/>
      <dgm:spPr/>
      <dgm:t>
        <a:bodyPr/>
        <a:lstStyle/>
        <a:p>
          <a:r>
            <a:rPr lang="ru-RU" sz="1600" b="1" dirty="0">
              <a:latin typeface="+mn-lt"/>
              <a:cs typeface="Times New Roman" panose="02020603050405020304" pitchFamily="18" charset="0"/>
            </a:rPr>
            <a:t>Последовательность дифференциации звуков:</a:t>
          </a:r>
          <a:r>
            <a:rPr lang="ru-RU" sz="1400" b="1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                                              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п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п’ б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б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  т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т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д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д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 к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к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г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г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 с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с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з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з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 ш ж р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р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л </a:t>
          </a:r>
          <a:r>
            <a:rPr lang="ru-RU" sz="1400" dirty="0" err="1">
              <a:latin typeface="+mn-lt"/>
              <a:cs typeface="Times New Roman" panose="02020603050405020304" pitchFamily="18" charset="0"/>
            </a:rPr>
            <a:t>л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’  ч  щ  ц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5BDFE3B4-EE9A-49BA-AD51-FF84F0063C39}" type="parTrans" cxnId="{3FF1D135-F9E9-4BD7-8334-DF511E285AD5}">
      <dgm:prSet/>
      <dgm:spPr/>
      <dgm:t>
        <a:bodyPr/>
        <a:lstStyle/>
        <a:p>
          <a:endParaRPr lang="ru-RU"/>
        </a:p>
      </dgm:t>
    </dgm:pt>
    <dgm:pt modelId="{8D7610D5-6AF0-4EEB-908E-2073A43129A5}" type="sibTrans" cxnId="{3FF1D135-F9E9-4BD7-8334-DF511E285AD5}">
      <dgm:prSet/>
      <dgm:spPr/>
      <dgm:t>
        <a:bodyPr/>
        <a:lstStyle/>
        <a:p>
          <a:endParaRPr lang="ru-RU"/>
        </a:p>
      </dgm:t>
    </dgm:pt>
    <dgm:pt modelId="{CCBA4651-307B-4938-A2B2-EEA21C8F3795}">
      <dgm:prSet custT="1"/>
      <dgm:spPr/>
      <dgm:t>
        <a:bodyPr/>
        <a:lstStyle/>
        <a:p>
          <a:endParaRPr lang="ru-RU" sz="1600" dirty="0">
            <a:latin typeface="+mn-lt"/>
          </a:endParaRPr>
        </a:p>
      </dgm:t>
    </dgm:pt>
    <dgm:pt modelId="{9679260B-B768-4FB5-B5D1-D7ACBFBB0E94}" type="parTrans" cxnId="{1186DECE-A36F-4DA7-A527-A75BA7DFF433}">
      <dgm:prSet/>
      <dgm:spPr/>
      <dgm:t>
        <a:bodyPr/>
        <a:lstStyle/>
        <a:p>
          <a:endParaRPr lang="ru-RU"/>
        </a:p>
      </dgm:t>
    </dgm:pt>
    <dgm:pt modelId="{5F4E30F1-D1D4-4CF5-B84E-67A8E225E37D}" type="sibTrans" cxnId="{1186DECE-A36F-4DA7-A527-A75BA7DFF433}">
      <dgm:prSet/>
      <dgm:spPr/>
      <dgm:t>
        <a:bodyPr/>
        <a:lstStyle/>
        <a:p>
          <a:endParaRPr lang="ru-RU"/>
        </a:p>
      </dgm:t>
    </dgm:pt>
    <dgm:pt modelId="{D77899A0-6F45-4DDA-93BE-FDA3F001A31B}">
      <dgm:prSet custT="1"/>
      <dgm:spPr/>
      <dgm:t>
        <a:bodyPr/>
        <a:lstStyle/>
        <a:p>
          <a:r>
            <a:rPr lang="ru-RU" sz="1600" b="1" dirty="0">
              <a:latin typeface="+mn-lt"/>
              <a:cs typeface="Times New Roman" panose="02020603050405020304" pitchFamily="18" charset="0"/>
            </a:rPr>
            <a:t>Последовательность дифференциации звуков: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                                         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б-п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т-д  к-г  с-з  ш-ж  с-ж  ж-з  р-л  ч-т’  щ-с’  щ-ч  щ-т’  ц-с  ц-т  ц-ч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7A5C99EC-D5DB-477A-9872-488DB0799051}" type="parTrans" cxnId="{EE2D5B4B-561F-4915-B043-785135917D6A}">
      <dgm:prSet/>
      <dgm:spPr/>
      <dgm:t>
        <a:bodyPr/>
        <a:lstStyle/>
        <a:p>
          <a:endParaRPr lang="ru-RU"/>
        </a:p>
      </dgm:t>
    </dgm:pt>
    <dgm:pt modelId="{7542B779-4A2D-480C-8E4A-2D2CF2ED3C2D}" type="sibTrans" cxnId="{EE2D5B4B-561F-4915-B043-785135917D6A}">
      <dgm:prSet/>
      <dgm:spPr/>
      <dgm:t>
        <a:bodyPr/>
        <a:lstStyle/>
        <a:p>
          <a:endParaRPr lang="ru-RU"/>
        </a:p>
      </dgm:t>
    </dgm:pt>
    <dgm:pt modelId="{141EF1CD-DB50-4928-BC1E-B7C554F01DF9}">
      <dgm:prSet custT="1"/>
      <dgm:spPr/>
      <dgm:t>
        <a:bodyPr/>
        <a:lstStyle/>
        <a:p>
          <a:r>
            <a:rPr lang="ru-RU" sz="1600" b="1" dirty="0">
              <a:latin typeface="+mn-lt"/>
              <a:cs typeface="Times New Roman" panose="02020603050405020304" pitchFamily="18" charset="0"/>
            </a:rPr>
            <a:t>Рекомендуемая последовательность коррекции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звуков:</a:t>
          </a:r>
          <a:endParaRPr lang="ru-RU" sz="1600" b="1" dirty="0">
            <a:latin typeface="+mn-lt"/>
            <a:cs typeface="Times New Roman" panose="02020603050405020304" pitchFamily="18" charset="0"/>
          </a:endParaRPr>
        </a:p>
      </dgm:t>
    </dgm:pt>
    <dgm:pt modelId="{F850F500-0377-482C-9618-2F22F7A20F23}" type="parTrans" cxnId="{6243D1D1-D4D6-4AFE-8A3F-130BE29BE50B}">
      <dgm:prSet/>
      <dgm:spPr/>
      <dgm:t>
        <a:bodyPr/>
        <a:lstStyle/>
        <a:p>
          <a:endParaRPr lang="ru-RU"/>
        </a:p>
      </dgm:t>
    </dgm:pt>
    <dgm:pt modelId="{06C3DCD9-615C-459C-BD96-5798A26D3B0F}" type="sibTrans" cxnId="{6243D1D1-D4D6-4AFE-8A3F-130BE29BE50B}">
      <dgm:prSet/>
      <dgm:spPr/>
      <dgm:t>
        <a:bodyPr/>
        <a:lstStyle/>
        <a:p>
          <a:endParaRPr lang="ru-RU"/>
        </a:p>
      </dgm:t>
    </dgm:pt>
    <dgm:pt modelId="{102E3CFD-D801-4D83-B80C-967B814CA6E7}">
      <dgm:prSet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Согласные: [м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’- м</a:t>
          </a:r>
          <a:r>
            <a:rPr lang="ru-RU" sz="1400" dirty="0">
              <a:latin typeface="+mn-lt"/>
              <a:cs typeface="Times New Roman" panose="02020603050405020304" pitchFamily="18" charset="0"/>
            </a:rPr>
            <a:t>]</a:t>
          </a:r>
        </a:p>
      </dgm:t>
    </dgm:pt>
    <dgm:pt modelId="{5D00C6E8-F4EE-47FC-815A-F8E081507E2E}" type="parTrans" cxnId="{A1253A02-A3D3-4311-A3E8-FD7695989EAF}">
      <dgm:prSet/>
      <dgm:spPr/>
      <dgm:t>
        <a:bodyPr/>
        <a:lstStyle/>
        <a:p>
          <a:endParaRPr lang="ru-RU"/>
        </a:p>
      </dgm:t>
    </dgm:pt>
    <dgm:pt modelId="{6F2AE318-A758-44FB-B269-4D6A65A2DA59}" type="sibTrans" cxnId="{A1253A02-A3D3-4311-A3E8-FD7695989EAF}">
      <dgm:prSet/>
      <dgm:spPr/>
      <dgm:t>
        <a:bodyPr/>
        <a:lstStyle/>
        <a:p>
          <a:endParaRPr lang="ru-RU"/>
        </a:p>
      </dgm:t>
    </dgm:pt>
    <dgm:pt modelId="{E2C7CF31-8F3D-4170-97F7-9EB0F190104B}">
      <dgm:prSet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Сонорные [н’-н], [ j-ль], [л’-л], [р’-р]</a:t>
          </a:r>
        </a:p>
      </dgm:t>
    </dgm:pt>
    <dgm:pt modelId="{0FD9E99E-DC25-4A4D-932B-C298D88690D6}" type="parTrans" cxnId="{09B1F865-EA74-49B6-ABD7-A52E0C069BB9}">
      <dgm:prSet/>
      <dgm:spPr/>
      <dgm:t>
        <a:bodyPr/>
        <a:lstStyle/>
        <a:p>
          <a:endParaRPr lang="ru-RU"/>
        </a:p>
      </dgm:t>
    </dgm:pt>
    <dgm:pt modelId="{16C73E8B-F3A7-41D7-86F7-17F5014D9C76}" type="sibTrans" cxnId="{09B1F865-EA74-49B6-ABD7-A52E0C069BB9}">
      <dgm:prSet/>
      <dgm:spPr/>
      <dgm:t>
        <a:bodyPr/>
        <a:lstStyle/>
        <a:p>
          <a:endParaRPr lang="ru-RU"/>
        </a:p>
      </dgm:t>
    </dgm:pt>
    <dgm:pt modelId="{AD8D1287-AF88-45E1-BF54-36CCA55561E8}">
      <dgm:prSet custT="1"/>
      <dgm:spPr/>
      <dgm:t>
        <a:bodyPr/>
        <a:lstStyle/>
        <a:p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F2A79DAB-1A13-4E25-A862-FFE095CAC2E9}" type="parTrans" cxnId="{545FCE9A-058A-4942-807B-652C437008E4}">
      <dgm:prSet/>
      <dgm:spPr/>
      <dgm:t>
        <a:bodyPr/>
        <a:lstStyle/>
        <a:p>
          <a:endParaRPr lang="ru-RU"/>
        </a:p>
      </dgm:t>
    </dgm:pt>
    <dgm:pt modelId="{E1CE6DB8-B3D0-42A5-9F26-585AB1B9A5B8}" type="sibTrans" cxnId="{545FCE9A-058A-4942-807B-652C437008E4}">
      <dgm:prSet/>
      <dgm:spPr/>
      <dgm:t>
        <a:bodyPr/>
        <a:lstStyle/>
        <a:p>
          <a:endParaRPr lang="ru-RU"/>
        </a:p>
      </dgm:t>
    </dgm:pt>
    <dgm:pt modelId="{D82E9539-A190-4DE3-98BF-1142FC6C6E5B}">
      <dgm:prSet custT="1"/>
      <dgm:spPr/>
      <dgm:t>
        <a:bodyPr/>
        <a:lstStyle/>
        <a:p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CE2829D0-81C5-41C4-93E5-6DAC2550C1BC}" type="parTrans" cxnId="{28868A07-1978-439B-A915-A61BB9633453}">
      <dgm:prSet/>
      <dgm:spPr/>
      <dgm:t>
        <a:bodyPr/>
        <a:lstStyle/>
        <a:p>
          <a:endParaRPr lang="ru-RU"/>
        </a:p>
      </dgm:t>
    </dgm:pt>
    <dgm:pt modelId="{A1B4520D-5914-477C-8D85-8520A6A61CCD}" type="sibTrans" cxnId="{28868A07-1978-439B-A915-A61BB9633453}">
      <dgm:prSet/>
      <dgm:spPr/>
      <dgm:t>
        <a:bodyPr/>
        <a:lstStyle/>
        <a:p>
          <a:endParaRPr lang="ru-RU"/>
        </a:p>
      </dgm:t>
    </dgm:pt>
    <dgm:pt modelId="{CBE95CF8-84B5-473E-90E7-A71287A2ADA6}">
      <dgm:prSet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Смычно-взрывные [п’-п], [6′-6], [т’-т], [д’-д], [к’-к], [г’-к]</a:t>
          </a:r>
        </a:p>
      </dgm:t>
    </dgm:pt>
    <dgm:pt modelId="{F4557859-8F92-4CA3-A485-3B9DB5F99556}" type="parTrans" cxnId="{F3CA9D40-51A5-4292-9DBD-3360B95EDB57}">
      <dgm:prSet/>
      <dgm:spPr/>
      <dgm:t>
        <a:bodyPr/>
        <a:lstStyle/>
        <a:p>
          <a:endParaRPr lang="ru-RU"/>
        </a:p>
      </dgm:t>
    </dgm:pt>
    <dgm:pt modelId="{FB44C5DE-922E-46CE-8049-4B9CF54C51B0}" type="sibTrans" cxnId="{F3CA9D40-51A5-4292-9DBD-3360B95EDB57}">
      <dgm:prSet/>
      <dgm:spPr/>
      <dgm:t>
        <a:bodyPr/>
        <a:lstStyle/>
        <a:p>
          <a:endParaRPr lang="ru-RU"/>
        </a:p>
      </dgm:t>
    </dgm:pt>
    <dgm:pt modelId="{6AD83E8A-D9AB-4791-848B-B88638D883DE}">
      <dgm:prSet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Щелевые Переднеязычные [ф’-ф][в’-в] [с’-с], [з’-з], [ш-ж], [х’-х], [щ], [ч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], [</a:t>
          </a:r>
          <a:r>
            <a:rPr lang="ru-RU" sz="1400" dirty="0" err="1" smtClean="0">
              <a:latin typeface="+mn-lt"/>
              <a:cs typeface="Times New Roman" panose="02020603050405020304" pitchFamily="18" charset="0"/>
            </a:rPr>
            <a:t>ц</a:t>
          </a:r>
          <a:r>
            <a:rPr lang="ru-RU" sz="1400" dirty="0" smtClean="0">
              <a:latin typeface="+mn-lt"/>
              <a:cs typeface="Times New Roman" panose="02020603050405020304" pitchFamily="18" charset="0"/>
            </a:rPr>
            <a:t>]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9AA98CDC-F046-4145-AA14-2557043429F8}" type="parTrans" cxnId="{8BC7FF05-2FD6-4885-BE4F-1F0A85DB16DD}">
      <dgm:prSet/>
      <dgm:spPr/>
      <dgm:t>
        <a:bodyPr/>
        <a:lstStyle/>
        <a:p>
          <a:endParaRPr lang="ru-RU"/>
        </a:p>
      </dgm:t>
    </dgm:pt>
    <dgm:pt modelId="{5DEE036A-6CB3-42DE-9515-B47FFBEE6E7F}" type="sibTrans" cxnId="{8BC7FF05-2FD6-4885-BE4F-1F0A85DB16DD}">
      <dgm:prSet/>
      <dgm:spPr/>
      <dgm:t>
        <a:bodyPr/>
        <a:lstStyle/>
        <a:p>
          <a:endParaRPr lang="ru-RU"/>
        </a:p>
      </dgm:t>
    </dgm:pt>
    <dgm:pt modelId="{AD55797F-5790-48F8-B41E-9447D4D04396}">
      <dgm:prSet custT="1"/>
      <dgm:spPr/>
      <dgm:t>
        <a:bodyPr/>
        <a:lstStyle/>
        <a:p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DDF5F820-97BA-49AD-82E6-5F9F129092A0}" type="parTrans" cxnId="{EA513A09-8723-46EF-A289-A54DC7AE5DE5}">
      <dgm:prSet/>
      <dgm:spPr/>
      <dgm:t>
        <a:bodyPr/>
        <a:lstStyle/>
        <a:p>
          <a:endParaRPr lang="ru-RU"/>
        </a:p>
      </dgm:t>
    </dgm:pt>
    <dgm:pt modelId="{DC42B6A6-0D2F-4CF8-95E3-4016C681F7A5}" type="sibTrans" cxnId="{EA513A09-8723-46EF-A289-A54DC7AE5DE5}">
      <dgm:prSet/>
      <dgm:spPr/>
      <dgm:t>
        <a:bodyPr/>
        <a:lstStyle/>
        <a:p>
          <a:endParaRPr lang="ru-RU"/>
        </a:p>
      </dgm:t>
    </dgm:pt>
    <dgm:pt modelId="{F7A698EA-0762-4D43-9A81-5ADA86CB3BC5}">
      <dgm:prSet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Гласные: [э, а, и, ы, о, у]</a:t>
          </a:r>
        </a:p>
      </dgm:t>
    </dgm:pt>
    <dgm:pt modelId="{3ED6FB5A-3E2F-412E-A0A9-A35B37C1E6FA}" type="parTrans" cxnId="{D45DF7BC-50A1-4EF4-B89E-DC4BC2A9DF55}">
      <dgm:prSet/>
      <dgm:spPr/>
      <dgm:t>
        <a:bodyPr/>
        <a:lstStyle/>
        <a:p>
          <a:endParaRPr lang="ru-RU"/>
        </a:p>
      </dgm:t>
    </dgm:pt>
    <dgm:pt modelId="{D4C4440E-03EF-45C9-B88C-FA74EB19E6A4}" type="sibTrans" cxnId="{D45DF7BC-50A1-4EF4-B89E-DC4BC2A9DF55}">
      <dgm:prSet/>
      <dgm:spPr/>
      <dgm:t>
        <a:bodyPr/>
        <a:lstStyle/>
        <a:p>
          <a:endParaRPr lang="ru-RU"/>
        </a:p>
      </dgm:t>
    </dgm:pt>
    <dgm:pt modelId="{AD6CF0BE-B84D-4477-BA87-14E15071F851}" type="pres">
      <dgm:prSet presAssocID="{76044AD7-E9DE-4702-83F5-C1F2CC2BD0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2C44CF-9CCD-4D89-A109-D1AF0B650C90}" type="pres">
      <dgm:prSet presAssocID="{B4549DEA-A2A3-4E89-A22E-D0F04418B2D9}" presName="linNode" presStyleCnt="0"/>
      <dgm:spPr/>
      <dgm:t>
        <a:bodyPr/>
        <a:lstStyle/>
        <a:p>
          <a:endParaRPr lang="ru-RU"/>
        </a:p>
      </dgm:t>
    </dgm:pt>
    <dgm:pt modelId="{BEE17954-7596-435D-8796-CA2CE8DAABC9}" type="pres">
      <dgm:prSet presAssocID="{B4549DEA-A2A3-4E89-A22E-D0F04418B2D9}" presName="parentShp" presStyleLbl="node1" presStyleIdx="0" presStyleCnt="4" custScaleX="57950" custScaleY="324699" custLinFactNeighborX="107" custLinFactNeighborY="-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CD7C8-93AB-43F1-85AA-3A538C259A0D}" type="pres">
      <dgm:prSet presAssocID="{B4549DEA-A2A3-4E89-A22E-D0F04418B2D9}" presName="childShp" presStyleLbl="bgAccFollowNode1" presStyleIdx="0" presStyleCnt="4" custScaleX="131567" custScaleY="448094" custLinFactNeighborX="1365" custLinFactNeighborY="-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778DC-C1BA-477B-AE1A-346EC2E1BAFA}" type="pres">
      <dgm:prSet presAssocID="{021EF83C-A476-40FC-9191-5F90BD634216}" presName="spacing" presStyleCnt="0"/>
      <dgm:spPr/>
      <dgm:t>
        <a:bodyPr/>
        <a:lstStyle/>
        <a:p>
          <a:endParaRPr lang="ru-RU"/>
        </a:p>
      </dgm:t>
    </dgm:pt>
    <dgm:pt modelId="{4016064C-DD17-4D14-8721-3940D3CEE05D}" type="pres">
      <dgm:prSet presAssocID="{5AFFA22F-4180-4241-8906-6A976B2A9B00}" presName="linNode" presStyleCnt="0"/>
      <dgm:spPr/>
      <dgm:t>
        <a:bodyPr/>
        <a:lstStyle/>
        <a:p>
          <a:endParaRPr lang="ru-RU"/>
        </a:p>
      </dgm:t>
    </dgm:pt>
    <dgm:pt modelId="{C0A3E255-F464-41D4-8FF7-40057EAD4FA7}" type="pres">
      <dgm:prSet presAssocID="{5AFFA22F-4180-4241-8906-6A976B2A9B00}" presName="parentShp" presStyleLbl="node1" presStyleIdx="1" presStyleCnt="4" custScaleX="56543" custScaleY="355059" custLinFactNeighborX="-395" custLinFactNeighborY="-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5D5F2-8C61-40C3-89C5-04A3E584E87A}" type="pres">
      <dgm:prSet presAssocID="{5AFFA22F-4180-4241-8906-6A976B2A9B00}" presName="childShp" presStyleLbl="bgAccFollowNode1" presStyleIdx="1" presStyleCnt="4" custScaleX="130833" custScaleY="492800" custLinFactNeighborX="339" custLinFactNeighborY="-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474B0-9E48-41B1-B761-B65465548DBD}" type="pres">
      <dgm:prSet presAssocID="{3177391E-50A2-4DE6-B5A8-B71774DB222B}" presName="spacing" presStyleCnt="0"/>
      <dgm:spPr/>
      <dgm:t>
        <a:bodyPr/>
        <a:lstStyle/>
        <a:p>
          <a:endParaRPr lang="ru-RU"/>
        </a:p>
      </dgm:t>
    </dgm:pt>
    <dgm:pt modelId="{41FBCF61-9E16-4954-A7D9-AB0ADF2BC0A7}" type="pres">
      <dgm:prSet presAssocID="{391B542A-2A1B-476C-AF68-2BFABDB6E6F2}" presName="linNode" presStyleCnt="0"/>
      <dgm:spPr/>
      <dgm:t>
        <a:bodyPr/>
        <a:lstStyle/>
        <a:p>
          <a:endParaRPr lang="ru-RU"/>
        </a:p>
      </dgm:t>
    </dgm:pt>
    <dgm:pt modelId="{2C1D5D7A-933A-424F-9888-F72E007F633D}" type="pres">
      <dgm:prSet presAssocID="{391B542A-2A1B-476C-AF68-2BFABDB6E6F2}" presName="parentShp" presStyleLbl="node1" presStyleIdx="2" presStyleCnt="4" custScaleX="57503" custScaleY="351552" custLinFactNeighborX="326" custLinFactNeighborY="-20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1EFB5-73F4-4B2B-9D4C-234D3DC0D583}" type="pres">
      <dgm:prSet presAssocID="{391B542A-2A1B-476C-AF68-2BFABDB6E6F2}" presName="childShp" presStyleLbl="bgAccFollowNode1" presStyleIdx="2" presStyleCnt="4" custScaleX="130285" custScaleY="483897" custLinFactNeighborX="1260" custLinFactNeighborY="-19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2946-5BA4-4C4A-8147-B51EB29FF67F}" type="pres">
      <dgm:prSet presAssocID="{CE06A7F5-9931-4B4E-9232-8DF0F6B76D49}" presName="spacing" presStyleCnt="0"/>
      <dgm:spPr/>
      <dgm:t>
        <a:bodyPr/>
        <a:lstStyle/>
        <a:p>
          <a:endParaRPr lang="ru-RU"/>
        </a:p>
      </dgm:t>
    </dgm:pt>
    <dgm:pt modelId="{1A3C8725-CA47-4499-A93D-EB28DE8DD508}" type="pres">
      <dgm:prSet presAssocID="{DB9B100C-A23E-4246-9B98-1D583BD6C915}" presName="linNode" presStyleCnt="0"/>
      <dgm:spPr/>
      <dgm:t>
        <a:bodyPr/>
        <a:lstStyle/>
        <a:p>
          <a:endParaRPr lang="ru-RU"/>
        </a:p>
      </dgm:t>
    </dgm:pt>
    <dgm:pt modelId="{3B730967-EC94-4307-AAFB-DCCB132475FD}" type="pres">
      <dgm:prSet presAssocID="{DB9B100C-A23E-4246-9B98-1D583BD6C915}" presName="parentShp" presStyleLbl="node1" presStyleIdx="3" presStyleCnt="4" custScaleX="57164" custScaleY="563769" custLinFactNeighborX="-246" custLinFactNeighborY="-3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EDA1E-804A-41D9-96AD-E3DD8B19BF8E}" type="pres">
      <dgm:prSet presAssocID="{DB9B100C-A23E-4246-9B98-1D583BD6C915}" presName="childShp" presStyleLbl="bgAccFollowNode1" presStyleIdx="3" presStyleCnt="4" custScaleX="126894" custScaleY="752446" custLinFactNeighborX="590" custLinFactNeighborY="-3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C4FFB-DD65-4FCA-9469-E05B5A327F6E}" srcId="{76044AD7-E9DE-4702-83F5-C1F2CC2BD000}" destId="{5AFFA22F-4180-4241-8906-6A976B2A9B00}" srcOrd="1" destOrd="0" parTransId="{2E240D04-B93D-42A7-8FE2-46609E938C64}" sibTransId="{3177391E-50A2-4DE6-B5A8-B71774DB222B}"/>
    <dgm:cxn modelId="{3FF1D135-F9E9-4BD7-8334-DF511E285AD5}" srcId="{391B542A-2A1B-476C-AF68-2BFABDB6E6F2}" destId="{AFB372EB-83DE-484B-920A-6A4239FD14D6}" srcOrd="0" destOrd="0" parTransId="{5BDFE3B4-EE9A-49BA-AD51-FF84F0063C39}" sibTransId="{8D7610D5-6AF0-4EEB-908E-2073A43129A5}"/>
    <dgm:cxn modelId="{8BC7FF05-2FD6-4885-BE4F-1F0A85DB16DD}" srcId="{DB9B100C-A23E-4246-9B98-1D583BD6C915}" destId="{6AD83E8A-D9AB-4791-848B-B88638D883DE}" srcOrd="5" destOrd="0" parTransId="{9AA98CDC-F046-4145-AA14-2557043429F8}" sibTransId="{5DEE036A-6CB3-42DE-9515-B47FFBEE6E7F}"/>
    <dgm:cxn modelId="{F6ADB620-7B90-4C34-B470-91B8D0FEFC58}" type="presOf" srcId="{AD8D1287-AF88-45E1-BF54-36CCA55561E8}" destId="{FEBEDA1E-804A-41D9-96AD-E3DD8B19BF8E}" srcOrd="0" destOrd="8" presId="urn:microsoft.com/office/officeart/2005/8/layout/vList6"/>
    <dgm:cxn modelId="{EE8A3B78-62DE-42E3-875D-3F111A17F86C}" srcId="{B4549DEA-A2A3-4E89-A22E-D0F04418B2D9}" destId="{5CAB1437-B92E-43A7-8ACE-F6B316A36563}" srcOrd="0" destOrd="0" parTransId="{CF7DF318-E815-405B-8ACA-8B3E57340C0B}" sibTransId="{86326A29-5CA8-4DD6-94D7-34643D3E74D2}"/>
    <dgm:cxn modelId="{09B1F865-EA74-49B6-ABD7-A52E0C069BB9}" srcId="{DB9B100C-A23E-4246-9B98-1D583BD6C915}" destId="{E2C7CF31-8F3D-4170-97F7-9EB0F190104B}" srcOrd="3" destOrd="0" parTransId="{0FD9E99E-DC25-4A4D-932B-C298D88690D6}" sibTransId="{16C73E8B-F3A7-41D7-86F7-17F5014D9C76}"/>
    <dgm:cxn modelId="{D45DF7BC-50A1-4EF4-B89E-DC4BC2A9DF55}" srcId="{DB9B100C-A23E-4246-9B98-1D583BD6C915}" destId="{F7A698EA-0762-4D43-9A81-5ADA86CB3BC5}" srcOrd="1" destOrd="0" parTransId="{3ED6FB5A-3E2F-412E-A0A9-A35B37C1E6FA}" sibTransId="{D4C4440E-03EF-45C9-B88C-FA74EB19E6A4}"/>
    <dgm:cxn modelId="{A6A8456B-2549-4135-BCEC-CDC6AAB414EA}" srcId="{5AFFA22F-4180-4241-8906-6A976B2A9B00}" destId="{82B4A4C8-0F3E-48EE-8AAA-DE2D40891293}" srcOrd="1" destOrd="0" parTransId="{89694D74-F60E-43E7-A3EE-D6CFFAC27A55}" sibTransId="{9F9BCAC4-2295-46C0-9A19-E4C858AAAA55}"/>
    <dgm:cxn modelId="{162C8D5C-531C-4CBC-B6E4-9767D6166104}" type="presOf" srcId="{CCBA4651-307B-4938-A2B2-EEA21C8F3795}" destId="{44B1EFB5-73F4-4B2B-9D4C-234D3DC0D583}" srcOrd="0" destOrd="2" presId="urn:microsoft.com/office/officeart/2005/8/layout/vList6"/>
    <dgm:cxn modelId="{966BFC16-4D49-4605-80A2-780BA6159BAA}" srcId="{76044AD7-E9DE-4702-83F5-C1F2CC2BD000}" destId="{DB9B100C-A23E-4246-9B98-1D583BD6C915}" srcOrd="3" destOrd="0" parTransId="{F1DB344E-DF94-45F7-813B-0AF56D4DF07E}" sibTransId="{17778092-518F-417C-98B2-516A95B47306}"/>
    <dgm:cxn modelId="{0FBDC2CD-FEB9-44D2-9FF2-C092FBD3D025}" type="presOf" srcId="{5AFFA22F-4180-4241-8906-6A976B2A9B00}" destId="{C0A3E255-F464-41D4-8FF7-40057EAD4FA7}" srcOrd="0" destOrd="0" presId="urn:microsoft.com/office/officeart/2005/8/layout/vList6"/>
    <dgm:cxn modelId="{EE2D5B4B-561F-4915-B043-785135917D6A}" srcId="{391B542A-2A1B-476C-AF68-2BFABDB6E6F2}" destId="{D77899A0-6F45-4DDA-93BE-FDA3F001A31B}" srcOrd="1" destOrd="0" parTransId="{7A5C99EC-D5DB-477A-9872-488DB0799051}" sibTransId="{7542B779-4A2D-480C-8E4A-2D2CF2ED3C2D}"/>
    <dgm:cxn modelId="{7AEE498E-B27C-4605-8B80-65A75F14141F}" srcId="{76044AD7-E9DE-4702-83F5-C1F2CC2BD000}" destId="{B4549DEA-A2A3-4E89-A22E-D0F04418B2D9}" srcOrd="0" destOrd="0" parTransId="{090C6081-8C47-49DE-BBBE-DA65FBFE3FAA}" sibTransId="{021EF83C-A476-40FC-9191-5F90BD634216}"/>
    <dgm:cxn modelId="{1186DECE-A36F-4DA7-A527-A75BA7DFF433}" srcId="{391B542A-2A1B-476C-AF68-2BFABDB6E6F2}" destId="{CCBA4651-307B-4938-A2B2-EEA21C8F3795}" srcOrd="2" destOrd="0" parTransId="{9679260B-B768-4FB5-B5D1-D7ACBFBB0E94}" sibTransId="{5F4E30F1-D1D4-4CF5-B84E-67A8E225E37D}"/>
    <dgm:cxn modelId="{C3546C05-32FF-42CA-ACE8-3851DAA6F96F}" type="presOf" srcId="{D82E9539-A190-4DE3-98BF-1142FC6C6E5B}" destId="{FEBEDA1E-804A-41D9-96AD-E3DD8B19BF8E}" srcOrd="0" destOrd="7" presId="urn:microsoft.com/office/officeart/2005/8/layout/vList6"/>
    <dgm:cxn modelId="{097EDDEE-E162-4533-B9ED-BAA76D58662B}" type="presOf" srcId="{CBE95CF8-84B5-473E-90E7-A71287A2ADA6}" destId="{FEBEDA1E-804A-41D9-96AD-E3DD8B19BF8E}" srcOrd="0" destOrd="4" presId="urn:microsoft.com/office/officeart/2005/8/layout/vList6"/>
    <dgm:cxn modelId="{98E810B8-DCD9-4B53-B219-23D24B240EC9}" type="presOf" srcId="{391B542A-2A1B-476C-AF68-2BFABDB6E6F2}" destId="{2C1D5D7A-933A-424F-9888-F72E007F633D}" srcOrd="0" destOrd="0" presId="urn:microsoft.com/office/officeart/2005/8/layout/vList6"/>
    <dgm:cxn modelId="{EE123F0E-C1BD-4B0B-80C2-5F2E0A256C1D}" type="presOf" srcId="{B4549DEA-A2A3-4E89-A22E-D0F04418B2D9}" destId="{BEE17954-7596-435D-8796-CA2CE8DAABC9}" srcOrd="0" destOrd="0" presId="urn:microsoft.com/office/officeart/2005/8/layout/vList6"/>
    <dgm:cxn modelId="{C3F77699-6552-4971-AAE0-4B85745956EF}" type="presOf" srcId="{F7A698EA-0762-4D43-9A81-5ADA86CB3BC5}" destId="{FEBEDA1E-804A-41D9-96AD-E3DD8B19BF8E}" srcOrd="0" destOrd="1" presId="urn:microsoft.com/office/officeart/2005/8/layout/vList6"/>
    <dgm:cxn modelId="{1E41DB57-D1C3-4A20-BE22-69BE7AF47D9F}" srcId="{B4549DEA-A2A3-4E89-A22E-D0F04418B2D9}" destId="{16CC0551-5B1F-470E-B5DF-DF5B3F963894}" srcOrd="1" destOrd="0" parTransId="{30AC9178-7A60-44B0-900F-75BDA42DE87D}" sibTransId="{B55F0E96-5C43-428D-9E2B-D2427DB69661}"/>
    <dgm:cxn modelId="{E0B1F34A-E928-48F6-9804-EEC4E2E366CD}" type="presOf" srcId="{AFB372EB-83DE-484B-920A-6A4239FD14D6}" destId="{44B1EFB5-73F4-4B2B-9D4C-234D3DC0D583}" srcOrd="0" destOrd="0" presId="urn:microsoft.com/office/officeart/2005/8/layout/vList6"/>
    <dgm:cxn modelId="{A1253A02-A3D3-4311-A3E8-FD7695989EAF}" srcId="{DB9B100C-A23E-4246-9B98-1D583BD6C915}" destId="{102E3CFD-D801-4D83-B80C-967B814CA6E7}" srcOrd="2" destOrd="0" parTransId="{5D00C6E8-F4EE-47FC-815A-F8E081507E2E}" sibTransId="{6F2AE318-A758-44FB-B269-4D6A65A2DA59}"/>
    <dgm:cxn modelId="{28868A07-1978-439B-A915-A61BB9633453}" srcId="{DB9B100C-A23E-4246-9B98-1D583BD6C915}" destId="{D82E9539-A190-4DE3-98BF-1142FC6C6E5B}" srcOrd="7" destOrd="0" parTransId="{CE2829D0-81C5-41C4-93E5-6DAC2550C1BC}" sibTransId="{A1B4520D-5914-477C-8D85-8520A6A61CCD}"/>
    <dgm:cxn modelId="{2CAD6527-A028-469A-9203-11FD7E7B8584}" type="presOf" srcId="{6AD83E8A-D9AB-4791-848B-B88638D883DE}" destId="{FEBEDA1E-804A-41D9-96AD-E3DD8B19BF8E}" srcOrd="0" destOrd="5" presId="urn:microsoft.com/office/officeart/2005/8/layout/vList6"/>
    <dgm:cxn modelId="{F3CA9D40-51A5-4292-9DBD-3360B95EDB57}" srcId="{DB9B100C-A23E-4246-9B98-1D583BD6C915}" destId="{CBE95CF8-84B5-473E-90E7-A71287A2ADA6}" srcOrd="4" destOrd="0" parTransId="{F4557859-8F92-4CA3-A485-3B9DB5F99556}" sibTransId="{FB44C5DE-922E-46CE-8049-4B9CF54C51B0}"/>
    <dgm:cxn modelId="{6EDDAFF6-0650-4600-B839-CACE619BF6BA}" type="presOf" srcId="{76044AD7-E9DE-4702-83F5-C1F2CC2BD000}" destId="{AD6CF0BE-B84D-4477-BA87-14E15071F851}" srcOrd="0" destOrd="0" presId="urn:microsoft.com/office/officeart/2005/8/layout/vList6"/>
    <dgm:cxn modelId="{ADDC3249-1858-4412-9F01-11FD36E3B8FC}" type="presOf" srcId="{8F0D7044-657A-4540-A521-A19AA1F562E0}" destId="{3105D5F2-8C61-40C3-89C5-04A3E584E87A}" srcOrd="0" destOrd="0" presId="urn:microsoft.com/office/officeart/2005/8/layout/vList6"/>
    <dgm:cxn modelId="{DD31BF4A-ED10-4350-8998-A363D41C3E40}" type="presOf" srcId="{141EF1CD-DB50-4928-BC1E-B7C554F01DF9}" destId="{FEBEDA1E-804A-41D9-96AD-E3DD8B19BF8E}" srcOrd="0" destOrd="0" presId="urn:microsoft.com/office/officeart/2005/8/layout/vList6"/>
    <dgm:cxn modelId="{46547D5E-FE86-4CC8-B9C4-A61BCD4E5EF6}" type="presOf" srcId="{5CAB1437-B92E-43A7-8ACE-F6B316A36563}" destId="{8D0CD7C8-93AB-43F1-85AA-3A538C259A0D}" srcOrd="0" destOrd="0" presId="urn:microsoft.com/office/officeart/2005/8/layout/vList6"/>
    <dgm:cxn modelId="{2D625DC4-DDDB-4888-93A4-51C88A5F6073}" type="presOf" srcId="{E2C7CF31-8F3D-4170-97F7-9EB0F190104B}" destId="{FEBEDA1E-804A-41D9-96AD-E3DD8B19BF8E}" srcOrd="0" destOrd="3" presId="urn:microsoft.com/office/officeart/2005/8/layout/vList6"/>
    <dgm:cxn modelId="{6243D1D1-D4D6-4AFE-8A3F-130BE29BE50B}" srcId="{DB9B100C-A23E-4246-9B98-1D583BD6C915}" destId="{141EF1CD-DB50-4928-BC1E-B7C554F01DF9}" srcOrd="0" destOrd="0" parTransId="{F850F500-0377-482C-9618-2F22F7A20F23}" sibTransId="{06C3DCD9-615C-459C-BD96-5798A26D3B0F}"/>
    <dgm:cxn modelId="{545FCE9A-058A-4942-807B-652C437008E4}" srcId="{DB9B100C-A23E-4246-9B98-1D583BD6C915}" destId="{AD8D1287-AF88-45E1-BF54-36CCA55561E8}" srcOrd="8" destOrd="0" parTransId="{F2A79DAB-1A13-4E25-A862-FFE095CAC2E9}" sibTransId="{E1CE6DB8-B3D0-42A5-9F26-585AB1B9A5B8}"/>
    <dgm:cxn modelId="{EA513A09-8723-46EF-A289-A54DC7AE5DE5}" srcId="{DB9B100C-A23E-4246-9B98-1D583BD6C915}" destId="{AD55797F-5790-48F8-B41E-9447D4D04396}" srcOrd="6" destOrd="0" parTransId="{DDF5F820-97BA-49AD-82E6-5F9F129092A0}" sibTransId="{DC42B6A6-0D2F-4CF8-95E3-4016C681F7A5}"/>
    <dgm:cxn modelId="{DCCE94DE-0108-4BF7-B162-CF139244492F}" srcId="{5AFFA22F-4180-4241-8906-6A976B2A9B00}" destId="{8F0D7044-657A-4540-A521-A19AA1F562E0}" srcOrd="0" destOrd="0" parTransId="{89FB9B17-1ADC-494B-9CCB-C15D2A52EF45}" sibTransId="{7140AA02-1FCA-4C9A-BE7A-18964E9D0709}"/>
    <dgm:cxn modelId="{550FCC16-16AF-4B4D-977B-551537F0130A}" type="presOf" srcId="{D77899A0-6F45-4DDA-93BE-FDA3F001A31B}" destId="{44B1EFB5-73F4-4B2B-9D4C-234D3DC0D583}" srcOrd="0" destOrd="1" presId="urn:microsoft.com/office/officeart/2005/8/layout/vList6"/>
    <dgm:cxn modelId="{1516C620-D885-48D7-A029-92E76FFC455D}" type="presOf" srcId="{DB9B100C-A23E-4246-9B98-1D583BD6C915}" destId="{3B730967-EC94-4307-AAFB-DCCB132475FD}" srcOrd="0" destOrd="0" presId="urn:microsoft.com/office/officeart/2005/8/layout/vList6"/>
    <dgm:cxn modelId="{1F3F1D29-ECB4-4CA7-BFDA-2FA9C0C68D22}" type="presOf" srcId="{AD55797F-5790-48F8-B41E-9447D4D04396}" destId="{FEBEDA1E-804A-41D9-96AD-E3DD8B19BF8E}" srcOrd="0" destOrd="6" presId="urn:microsoft.com/office/officeart/2005/8/layout/vList6"/>
    <dgm:cxn modelId="{BC803219-7C1E-4AF5-879B-ACE07161AA27}" type="presOf" srcId="{102E3CFD-D801-4D83-B80C-967B814CA6E7}" destId="{FEBEDA1E-804A-41D9-96AD-E3DD8B19BF8E}" srcOrd="0" destOrd="2" presId="urn:microsoft.com/office/officeart/2005/8/layout/vList6"/>
    <dgm:cxn modelId="{7DC01B13-2CA5-4324-9091-0FD6EF8802BE}" type="presOf" srcId="{82B4A4C8-0F3E-48EE-8AAA-DE2D40891293}" destId="{3105D5F2-8C61-40C3-89C5-04A3E584E87A}" srcOrd="0" destOrd="1" presId="urn:microsoft.com/office/officeart/2005/8/layout/vList6"/>
    <dgm:cxn modelId="{D3AEF91C-492C-40FD-B573-B2C7B1B7BA85}" type="presOf" srcId="{16CC0551-5B1F-470E-B5DF-DF5B3F963894}" destId="{8D0CD7C8-93AB-43F1-85AA-3A538C259A0D}" srcOrd="0" destOrd="1" presId="urn:microsoft.com/office/officeart/2005/8/layout/vList6"/>
    <dgm:cxn modelId="{623FAFBC-F9F1-4520-8F58-332BE1047869}" srcId="{76044AD7-E9DE-4702-83F5-C1F2CC2BD000}" destId="{391B542A-2A1B-476C-AF68-2BFABDB6E6F2}" srcOrd="2" destOrd="0" parTransId="{8320B808-1BEC-491A-8BDD-FCB2BAC843AC}" sibTransId="{CE06A7F5-9931-4B4E-9232-8DF0F6B76D49}"/>
    <dgm:cxn modelId="{55CE1327-155E-4448-871C-CB3D3CA6B9A1}" type="presParOf" srcId="{AD6CF0BE-B84D-4477-BA87-14E15071F851}" destId="{6C2C44CF-9CCD-4D89-A109-D1AF0B650C90}" srcOrd="0" destOrd="0" presId="urn:microsoft.com/office/officeart/2005/8/layout/vList6"/>
    <dgm:cxn modelId="{709278BF-888D-43A8-92BA-6CF84903735E}" type="presParOf" srcId="{6C2C44CF-9CCD-4D89-A109-D1AF0B650C90}" destId="{BEE17954-7596-435D-8796-CA2CE8DAABC9}" srcOrd="0" destOrd="0" presId="urn:microsoft.com/office/officeart/2005/8/layout/vList6"/>
    <dgm:cxn modelId="{5384D972-2A81-42E6-931C-335A251361F6}" type="presParOf" srcId="{6C2C44CF-9CCD-4D89-A109-D1AF0B650C90}" destId="{8D0CD7C8-93AB-43F1-85AA-3A538C259A0D}" srcOrd="1" destOrd="0" presId="urn:microsoft.com/office/officeart/2005/8/layout/vList6"/>
    <dgm:cxn modelId="{15660E07-85B3-4032-9BA6-0E8D54517821}" type="presParOf" srcId="{AD6CF0BE-B84D-4477-BA87-14E15071F851}" destId="{374778DC-C1BA-477B-AE1A-346EC2E1BAFA}" srcOrd="1" destOrd="0" presId="urn:microsoft.com/office/officeart/2005/8/layout/vList6"/>
    <dgm:cxn modelId="{F497577D-C967-45DF-8EDE-6AEA2D258D3A}" type="presParOf" srcId="{AD6CF0BE-B84D-4477-BA87-14E15071F851}" destId="{4016064C-DD17-4D14-8721-3940D3CEE05D}" srcOrd="2" destOrd="0" presId="urn:microsoft.com/office/officeart/2005/8/layout/vList6"/>
    <dgm:cxn modelId="{87F76908-E80E-43B6-9045-84F43813F4D6}" type="presParOf" srcId="{4016064C-DD17-4D14-8721-3940D3CEE05D}" destId="{C0A3E255-F464-41D4-8FF7-40057EAD4FA7}" srcOrd="0" destOrd="0" presId="urn:microsoft.com/office/officeart/2005/8/layout/vList6"/>
    <dgm:cxn modelId="{F7C6C984-61A1-426D-9955-9EE4B17E63D3}" type="presParOf" srcId="{4016064C-DD17-4D14-8721-3940D3CEE05D}" destId="{3105D5F2-8C61-40C3-89C5-04A3E584E87A}" srcOrd="1" destOrd="0" presId="urn:microsoft.com/office/officeart/2005/8/layout/vList6"/>
    <dgm:cxn modelId="{ABDDA800-FD6E-42AB-8317-F1F578C0CC07}" type="presParOf" srcId="{AD6CF0BE-B84D-4477-BA87-14E15071F851}" destId="{1DD474B0-9E48-41B1-B761-B65465548DBD}" srcOrd="3" destOrd="0" presId="urn:microsoft.com/office/officeart/2005/8/layout/vList6"/>
    <dgm:cxn modelId="{03C02B78-FC3B-46FC-AC53-E4B04B9ACA12}" type="presParOf" srcId="{AD6CF0BE-B84D-4477-BA87-14E15071F851}" destId="{41FBCF61-9E16-4954-A7D9-AB0ADF2BC0A7}" srcOrd="4" destOrd="0" presId="urn:microsoft.com/office/officeart/2005/8/layout/vList6"/>
    <dgm:cxn modelId="{7F641CBE-FEAE-442F-9E02-2B1BE5DF0D2B}" type="presParOf" srcId="{41FBCF61-9E16-4954-A7D9-AB0ADF2BC0A7}" destId="{2C1D5D7A-933A-424F-9888-F72E007F633D}" srcOrd="0" destOrd="0" presId="urn:microsoft.com/office/officeart/2005/8/layout/vList6"/>
    <dgm:cxn modelId="{16EAF5D3-8C4E-4BDA-B97E-B2F888547F67}" type="presParOf" srcId="{41FBCF61-9E16-4954-A7D9-AB0ADF2BC0A7}" destId="{44B1EFB5-73F4-4B2B-9D4C-234D3DC0D583}" srcOrd="1" destOrd="0" presId="urn:microsoft.com/office/officeart/2005/8/layout/vList6"/>
    <dgm:cxn modelId="{1B7F985C-2BC3-4E4B-A512-39C86C617B5B}" type="presParOf" srcId="{AD6CF0BE-B84D-4477-BA87-14E15071F851}" destId="{377E2946-5BA4-4C4A-8147-B51EB29FF67F}" srcOrd="5" destOrd="0" presId="urn:microsoft.com/office/officeart/2005/8/layout/vList6"/>
    <dgm:cxn modelId="{9B3BED14-BDBD-4313-9968-8C643EDC4432}" type="presParOf" srcId="{AD6CF0BE-B84D-4477-BA87-14E15071F851}" destId="{1A3C8725-CA47-4499-A93D-EB28DE8DD508}" srcOrd="6" destOrd="0" presId="urn:microsoft.com/office/officeart/2005/8/layout/vList6"/>
    <dgm:cxn modelId="{A78F1792-78DE-4AFB-A9E4-1D4062057BD1}" type="presParOf" srcId="{1A3C8725-CA47-4499-A93D-EB28DE8DD508}" destId="{3B730967-EC94-4307-AAFB-DCCB132475FD}" srcOrd="0" destOrd="0" presId="urn:microsoft.com/office/officeart/2005/8/layout/vList6"/>
    <dgm:cxn modelId="{91428879-CE73-4DFF-B9E1-6B1B7183834D}" type="presParOf" srcId="{1A3C8725-CA47-4499-A93D-EB28DE8DD508}" destId="{FEBEDA1E-804A-41D9-96AD-E3DD8B19BF8E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B1E3A-70E1-4F4E-A3A4-20790CD632D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A645459-DB27-4BF1-8FAB-41BF8C881516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фонетической доступности </a:t>
          </a:r>
        </a:p>
      </dgm:t>
    </dgm:pt>
    <dgm:pt modelId="{4BC3EFCB-CAAB-4C8A-AA16-9B1F458D28A4}" type="parTrans" cxnId="{7AC4B45C-D45F-4BA7-9034-0A4B92EC7CCE}">
      <dgm:prSet/>
      <dgm:spPr/>
      <dgm:t>
        <a:bodyPr/>
        <a:lstStyle/>
        <a:p>
          <a:pPr algn="l"/>
          <a:endParaRPr lang="ru-RU" sz="2000"/>
        </a:p>
      </dgm:t>
    </dgm:pt>
    <dgm:pt modelId="{898E7565-A323-4F77-AFEA-E440E4C9F143}" type="sibTrans" cxnId="{7AC4B45C-D45F-4BA7-9034-0A4B92EC7CCE}">
      <dgm:prSet/>
      <dgm:spPr/>
      <dgm:t>
        <a:bodyPr/>
        <a:lstStyle/>
        <a:p>
          <a:pPr algn="l"/>
          <a:endParaRPr lang="ru-RU" sz="2000"/>
        </a:p>
      </dgm:t>
    </dgm:pt>
    <dgm:pt modelId="{A9F42B06-195B-4A66-9D8E-AEFA8F408276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последовательности в отработке лексического материала </a:t>
          </a:r>
        </a:p>
      </dgm:t>
    </dgm:pt>
    <dgm:pt modelId="{7C42F215-1897-4E81-8883-155188D25D4E}" type="parTrans" cxnId="{7B2457EA-12F1-4F83-B5B1-79507885A139}">
      <dgm:prSet/>
      <dgm:spPr/>
      <dgm:t>
        <a:bodyPr/>
        <a:lstStyle/>
        <a:p>
          <a:pPr algn="l"/>
          <a:endParaRPr lang="ru-RU" sz="2000"/>
        </a:p>
      </dgm:t>
    </dgm:pt>
    <dgm:pt modelId="{D2689B35-50E7-40B3-BE69-05818DFC4770}" type="sibTrans" cxnId="{7B2457EA-12F1-4F83-B5B1-79507885A139}">
      <dgm:prSet/>
      <dgm:spPr/>
      <dgm:t>
        <a:bodyPr/>
        <a:lstStyle/>
        <a:p>
          <a:pPr algn="l"/>
          <a:endParaRPr lang="ru-RU" sz="2000"/>
        </a:p>
      </dgm:t>
    </dgm:pt>
    <dgm:pt modelId="{388B4B0C-CB5E-4877-B1D6-7DE8E0BFFD5A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учета индивидуальных особенностей ребёнка</a:t>
          </a:r>
        </a:p>
      </dgm:t>
    </dgm:pt>
    <dgm:pt modelId="{13F7ECA9-1AA4-4C2C-85F0-09F2F6EA59D0}" type="parTrans" cxnId="{B3581243-4BF4-48BA-8020-59505F4F9E3B}">
      <dgm:prSet/>
      <dgm:spPr/>
      <dgm:t>
        <a:bodyPr/>
        <a:lstStyle/>
        <a:p>
          <a:pPr algn="l"/>
          <a:endParaRPr lang="ru-RU" sz="2000"/>
        </a:p>
      </dgm:t>
    </dgm:pt>
    <dgm:pt modelId="{55047C70-836B-424C-AC31-41F7DA9C01DF}" type="sibTrans" cxnId="{B3581243-4BF4-48BA-8020-59505F4F9E3B}">
      <dgm:prSet/>
      <dgm:spPr/>
      <dgm:t>
        <a:bodyPr/>
        <a:lstStyle/>
        <a:p>
          <a:pPr algn="l"/>
          <a:endParaRPr lang="ru-RU" sz="2000"/>
        </a:p>
      </dgm:t>
    </dgm:pt>
    <dgm:pt modelId="{14B31B48-2698-4AFA-BDE9-CA10F58946E0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постепенного усложнения речевого материала </a:t>
          </a:r>
        </a:p>
      </dgm:t>
    </dgm:pt>
    <dgm:pt modelId="{5711B855-25E9-44A8-9AF5-AB7443BEE43C}" type="parTrans" cxnId="{FEF0A8AD-F56C-4810-8DE0-F9113CAC8707}">
      <dgm:prSet/>
      <dgm:spPr/>
      <dgm:t>
        <a:bodyPr/>
        <a:lstStyle/>
        <a:p>
          <a:pPr algn="l"/>
          <a:endParaRPr lang="ru-RU" sz="2000"/>
        </a:p>
      </dgm:t>
    </dgm:pt>
    <dgm:pt modelId="{106D7DED-FECA-40D1-A47A-97306A8C469E}" type="sibTrans" cxnId="{FEF0A8AD-F56C-4810-8DE0-F9113CAC8707}">
      <dgm:prSet/>
      <dgm:spPr/>
      <dgm:t>
        <a:bodyPr/>
        <a:lstStyle/>
        <a:p>
          <a:pPr algn="l"/>
          <a:endParaRPr lang="ru-RU" sz="2000"/>
        </a:p>
      </dgm:t>
    </dgm:pt>
    <dgm:pt modelId="{8ED479F6-10DC-4E51-A1A9-BCA9368B23DE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соблюдения смысловой доступности </a:t>
          </a:r>
        </a:p>
      </dgm:t>
    </dgm:pt>
    <dgm:pt modelId="{3524749D-0C74-49CA-B9C9-15BC27E703AA}" type="parTrans" cxnId="{5D4E5450-3E17-4E78-A135-58CDEF32DB72}">
      <dgm:prSet/>
      <dgm:spPr/>
      <dgm:t>
        <a:bodyPr/>
        <a:lstStyle/>
        <a:p>
          <a:pPr algn="l"/>
          <a:endParaRPr lang="ru-RU" sz="2000"/>
        </a:p>
      </dgm:t>
    </dgm:pt>
    <dgm:pt modelId="{23C62E4C-9770-4D30-896A-B822C3533538}" type="sibTrans" cxnId="{5D4E5450-3E17-4E78-A135-58CDEF32DB72}">
      <dgm:prSet/>
      <dgm:spPr/>
      <dgm:t>
        <a:bodyPr/>
        <a:lstStyle/>
        <a:p>
          <a:pPr algn="l"/>
          <a:endParaRPr lang="ru-RU" sz="2000"/>
        </a:p>
      </dgm:t>
    </dgm:pt>
    <dgm:pt modelId="{262A7170-DE2C-485B-994B-DA0EBC646524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утрированного произношения автоматизируемого звука </a:t>
          </a:r>
        </a:p>
      </dgm:t>
    </dgm:pt>
    <dgm:pt modelId="{358EA5D4-4BE3-41DB-A35B-07A01F6C0CFD}" type="parTrans" cxnId="{9A1F01D5-75E7-492D-B390-F42455DE7BD3}">
      <dgm:prSet/>
      <dgm:spPr/>
      <dgm:t>
        <a:bodyPr/>
        <a:lstStyle/>
        <a:p>
          <a:pPr algn="l"/>
          <a:endParaRPr lang="ru-RU" sz="2000"/>
        </a:p>
      </dgm:t>
    </dgm:pt>
    <dgm:pt modelId="{A2EE740C-4F79-4598-B027-34770C8869B6}" type="sibTrans" cxnId="{9A1F01D5-75E7-492D-B390-F42455DE7BD3}">
      <dgm:prSet/>
      <dgm:spPr/>
      <dgm:t>
        <a:bodyPr/>
        <a:lstStyle/>
        <a:p>
          <a:pPr algn="l"/>
          <a:endParaRPr lang="ru-RU" sz="2000"/>
        </a:p>
      </dgm:t>
    </dgm:pt>
    <dgm:pt modelId="{9C4CE396-6CE8-4843-8275-1DCBE347945A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постепенного увеличения темпа отработки лексического материала.</a:t>
          </a:r>
        </a:p>
      </dgm:t>
    </dgm:pt>
    <dgm:pt modelId="{F8E105F5-1F5A-4299-84C2-601100197FDB}" type="parTrans" cxnId="{FB2F27B6-B903-454D-9C90-36D1CA2B2304}">
      <dgm:prSet/>
      <dgm:spPr/>
      <dgm:t>
        <a:bodyPr/>
        <a:lstStyle/>
        <a:p>
          <a:pPr algn="l"/>
          <a:endParaRPr lang="ru-RU" sz="2000"/>
        </a:p>
      </dgm:t>
    </dgm:pt>
    <dgm:pt modelId="{E6B3030D-B728-4AF1-940F-E6D4D36B6EC7}" type="sibTrans" cxnId="{FB2F27B6-B903-454D-9C90-36D1CA2B2304}">
      <dgm:prSet/>
      <dgm:spPr/>
      <dgm:t>
        <a:bodyPr/>
        <a:lstStyle/>
        <a:p>
          <a:pPr algn="l"/>
          <a:endParaRPr lang="ru-RU" sz="2000"/>
        </a:p>
      </dgm:t>
    </dgm:pt>
    <dgm:pt modelId="{61797B48-5ADC-498D-A5F9-05F32C28E371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систематичности занятий с логопедом.</a:t>
          </a:r>
        </a:p>
      </dgm:t>
    </dgm:pt>
    <dgm:pt modelId="{AE6BC980-549D-4CD1-B4D3-B5CED10CD3B4}" type="parTrans" cxnId="{BB554789-51F3-4CF0-982A-484E9AA9DD23}">
      <dgm:prSet/>
      <dgm:spPr/>
      <dgm:t>
        <a:bodyPr/>
        <a:lstStyle/>
        <a:p>
          <a:pPr algn="l"/>
          <a:endParaRPr lang="ru-RU" sz="2000"/>
        </a:p>
      </dgm:t>
    </dgm:pt>
    <dgm:pt modelId="{116E500D-059C-4916-8280-40594FB98CBA}" type="sibTrans" cxnId="{BB554789-51F3-4CF0-982A-484E9AA9DD23}">
      <dgm:prSet/>
      <dgm:spPr/>
      <dgm:t>
        <a:bodyPr/>
        <a:lstStyle/>
        <a:p>
          <a:pPr algn="l"/>
          <a:endParaRPr lang="ru-RU" sz="2000"/>
        </a:p>
      </dgm:t>
    </dgm:pt>
    <dgm:pt modelId="{1FFA2CA5-60B9-4F11-AB6B-008186D5A6AF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игровой направленности.</a:t>
          </a:r>
        </a:p>
      </dgm:t>
    </dgm:pt>
    <dgm:pt modelId="{919D0BCB-6310-47E9-9137-4A5EEEBB51DE}" type="parTrans" cxnId="{A74399E7-6015-4E6B-8BD3-F37CF0A7F34F}">
      <dgm:prSet/>
      <dgm:spPr/>
      <dgm:t>
        <a:bodyPr/>
        <a:lstStyle/>
        <a:p>
          <a:pPr algn="l"/>
          <a:endParaRPr lang="ru-RU" sz="2000"/>
        </a:p>
      </dgm:t>
    </dgm:pt>
    <dgm:pt modelId="{E38E769D-F8E2-46FC-BDAF-9D2A8338001D}" type="sibTrans" cxnId="{A74399E7-6015-4E6B-8BD3-F37CF0A7F34F}">
      <dgm:prSet/>
      <dgm:spPr/>
      <dgm:t>
        <a:bodyPr/>
        <a:lstStyle/>
        <a:p>
          <a:pPr algn="l"/>
          <a:endParaRPr lang="ru-RU" sz="2000"/>
        </a:p>
      </dgm:t>
    </dgm:pt>
    <dgm:pt modelId="{74225003-F979-4E3C-ADB7-96379073E0F1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Calibri" pitchFamily="34" charset="0"/>
            </a:rPr>
            <a:t>Принцип </a:t>
          </a:r>
          <a:r>
            <a:rPr lang="ru-RU" sz="1800" dirty="0">
              <a:solidFill>
                <a:schemeClr val="tx1"/>
              </a:solidFill>
              <a:latin typeface="+mn-lt"/>
              <a:cs typeface="Calibri" pitchFamily="34" charset="0"/>
            </a:rPr>
            <a:t>сознательности, активности и эмоционального вовлечения</a:t>
          </a:r>
        </a:p>
      </dgm:t>
    </dgm:pt>
    <dgm:pt modelId="{FDA0A939-EB8F-43A7-9A81-1C1A3AB0CE9D}" type="parTrans" cxnId="{C7078235-75BF-4CB2-83F6-F9575CFFAC0C}">
      <dgm:prSet/>
      <dgm:spPr/>
      <dgm:t>
        <a:bodyPr/>
        <a:lstStyle/>
        <a:p>
          <a:pPr algn="l"/>
          <a:endParaRPr lang="ru-RU" sz="2000"/>
        </a:p>
      </dgm:t>
    </dgm:pt>
    <dgm:pt modelId="{6B67948A-21B6-4F9C-ACDF-7506F587BF88}" type="sibTrans" cxnId="{C7078235-75BF-4CB2-83F6-F9575CFFAC0C}">
      <dgm:prSet/>
      <dgm:spPr/>
      <dgm:t>
        <a:bodyPr/>
        <a:lstStyle/>
        <a:p>
          <a:pPr algn="l"/>
          <a:endParaRPr lang="ru-RU" sz="2000"/>
        </a:p>
      </dgm:t>
    </dgm:pt>
    <dgm:pt modelId="{A5F5A84C-F58D-4421-90F4-C00FF766F214}" type="pres">
      <dgm:prSet presAssocID="{CF7B1E3A-70E1-4F4E-A3A4-20790CD632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FA1E6-DCD5-4A32-9801-1FB85F70D846}" type="pres">
      <dgm:prSet presAssocID="{AA645459-DB27-4BF1-8FAB-41BF8C881516}" presName="composite" presStyleCnt="0"/>
      <dgm:spPr/>
      <dgm:t>
        <a:bodyPr/>
        <a:lstStyle/>
        <a:p>
          <a:endParaRPr lang="ru-RU"/>
        </a:p>
      </dgm:t>
    </dgm:pt>
    <dgm:pt modelId="{183A0EF2-BE1C-4DB3-8310-F647E167D960}" type="pres">
      <dgm:prSet presAssocID="{AA645459-DB27-4BF1-8FAB-41BF8C881516}" presName="imgShp" presStyleLbl="fgImgPlace1" presStyleIdx="0" presStyleCnt="10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78690683-1512-4077-8BD9-D32D4A8519A3}" type="pres">
      <dgm:prSet presAssocID="{AA645459-DB27-4BF1-8FAB-41BF8C881516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E2B02-E542-4F75-B507-3AED24E6FE2D}" type="pres">
      <dgm:prSet presAssocID="{898E7565-A323-4F77-AFEA-E440E4C9F143}" presName="spacing" presStyleCnt="0"/>
      <dgm:spPr/>
      <dgm:t>
        <a:bodyPr/>
        <a:lstStyle/>
        <a:p>
          <a:endParaRPr lang="ru-RU"/>
        </a:p>
      </dgm:t>
    </dgm:pt>
    <dgm:pt modelId="{CE319553-A2BE-438C-BCCA-C534A56AC298}" type="pres">
      <dgm:prSet presAssocID="{A9F42B06-195B-4A66-9D8E-AEFA8F408276}" presName="composite" presStyleCnt="0"/>
      <dgm:spPr/>
      <dgm:t>
        <a:bodyPr/>
        <a:lstStyle/>
        <a:p>
          <a:endParaRPr lang="ru-RU"/>
        </a:p>
      </dgm:t>
    </dgm:pt>
    <dgm:pt modelId="{A0839196-F0B1-4C3C-B7BA-D9B0FB5F2AF0}" type="pres">
      <dgm:prSet presAssocID="{A9F42B06-195B-4A66-9D8E-AEFA8F408276}" presName="imgShp" presStyleLbl="fgImgPlace1" presStyleIdx="1" presStyleCnt="1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9A238464-BDC3-4486-B285-53A0E81CFABB}" type="pres">
      <dgm:prSet presAssocID="{A9F42B06-195B-4A66-9D8E-AEFA8F408276}" presName="txShp" presStyleLbl="node1" presStyleIdx="1" presStyleCnt="10" custScaleY="147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506D5-34BC-4D8C-93F8-A90EBAF4BA03}" type="pres">
      <dgm:prSet presAssocID="{D2689B35-50E7-40B3-BE69-05818DFC4770}" presName="spacing" presStyleCnt="0"/>
      <dgm:spPr/>
      <dgm:t>
        <a:bodyPr/>
        <a:lstStyle/>
        <a:p>
          <a:endParaRPr lang="ru-RU"/>
        </a:p>
      </dgm:t>
    </dgm:pt>
    <dgm:pt modelId="{D2E9170E-B9E6-4B78-BBF8-9FC22308D624}" type="pres">
      <dgm:prSet presAssocID="{14B31B48-2698-4AFA-BDE9-CA10F58946E0}" presName="composite" presStyleCnt="0"/>
      <dgm:spPr/>
      <dgm:t>
        <a:bodyPr/>
        <a:lstStyle/>
        <a:p>
          <a:endParaRPr lang="ru-RU"/>
        </a:p>
      </dgm:t>
    </dgm:pt>
    <dgm:pt modelId="{C8A07993-6885-4BD2-B169-DF6CBB9B1D50}" type="pres">
      <dgm:prSet presAssocID="{14B31B48-2698-4AFA-BDE9-CA10F58946E0}" presName="imgShp" presStyleLbl="fgImgPlace1" presStyleIdx="2" presStyleCnt="10"/>
      <dgm:spPr>
        <a:solidFill>
          <a:srgbClr val="9EF35F"/>
        </a:solidFill>
      </dgm:spPr>
      <dgm:t>
        <a:bodyPr/>
        <a:lstStyle/>
        <a:p>
          <a:endParaRPr lang="ru-RU"/>
        </a:p>
      </dgm:t>
    </dgm:pt>
    <dgm:pt modelId="{2FC24F49-98CA-4740-88A7-B1A92A07CDC1}" type="pres">
      <dgm:prSet presAssocID="{14B31B48-2698-4AFA-BDE9-CA10F58946E0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67FF1-D6D3-41F9-B7A6-DC6BD387EBD1}" type="pres">
      <dgm:prSet presAssocID="{106D7DED-FECA-40D1-A47A-97306A8C469E}" presName="spacing" presStyleCnt="0"/>
      <dgm:spPr/>
      <dgm:t>
        <a:bodyPr/>
        <a:lstStyle/>
        <a:p>
          <a:endParaRPr lang="ru-RU"/>
        </a:p>
      </dgm:t>
    </dgm:pt>
    <dgm:pt modelId="{81D2A390-3743-4B7D-BF44-38B3B5C2F403}" type="pres">
      <dgm:prSet presAssocID="{8ED479F6-10DC-4E51-A1A9-BCA9368B23DE}" presName="composite" presStyleCnt="0"/>
      <dgm:spPr/>
      <dgm:t>
        <a:bodyPr/>
        <a:lstStyle/>
        <a:p>
          <a:endParaRPr lang="ru-RU"/>
        </a:p>
      </dgm:t>
    </dgm:pt>
    <dgm:pt modelId="{3BB914E5-1945-47A8-B5C8-2E91CEFF089A}" type="pres">
      <dgm:prSet presAssocID="{8ED479F6-10DC-4E51-A1A9-BCA9368B23DE}" presName="imgShp" presStyleLbl="fgImgPlace1" presStyleIdx="3" presStyleCnt="10"/>
      <dgm:spPr>
        <a:solidFill>
          <a:srgbClr val="68E523"/>
        </a:solidFill>
      </dgm:spPr>
      <dgm:t>
        <a:bodyPr/>
        <a:lstStyle/>
        <a:p>
          <a:endParaRPr lang="ru-RU"/>
        </a:p>
      </dgm:t>
    </dgm:pt>
    <dgm:pt modelId="{C731173C-9BA1-4B7E-8BBD-9A32588F41D4}" type="pres">
      <dgm:prSet presAssocID="{8ED479F6-10DC-4E51-A1A9-BCA9368B23DE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EFB97-0DD5-46F7-B690-955A62E059A0}" type="pres">
      <dgm:prSet presAssocID="{23C62E4C-9770-4D30-896A-B822C3533538}" presName="spacing" presStyleCnt="0"/>
      <dgm:spPr/>
      <dgm:t>
        <a:bodyPr/>
        <a:lstStyle/>
        <a:p>
          <a:endParaRPr lang="ru-RU"/>
        </a:p>
      </dgm:t>
    </dgm:pt>
    <dgm:pt modelId="{92C4C196-86D8-4475-B912-ED1A8A9AE335}" type="pres">
      <dgm:prSet presAssocID="{262A7170-DE2C-485B-994B-DA0EBC646524}" presName="composite" presStyleCnt="0"/>
      <dgm:spPr/>
      <dgm:t>
        <a:bodyPr/>
        <a:lstStyle/>
        <a:p>
          <a:endParaRPr lang="ru-RU"/>
        </a:p>
      </dgm:t>
    </dgm:pt>
    <dgm:pt modelId="{D02CD428-AD11-43C2-8DF3-9E267BDEDA55}" type="pres">
      <dgm:prSet presAssocID="{262A7170-DE2C-485B-994B-DA0EBC646524}" presName="imgShp" presStyleLbl="fgImgPlace1" presStyleIdx="4" presStyleCnt="10"/>
      <dgm:spPr>
        <a:solidFill>
          <a:srgbClr val="29DF25"/>
        </a:solidFill>
      </dgm:spPr>
      <dgm:t>
        <a:bodyPr/>
        <a:lstStyle/>
        <a:p>
          <a:endParaRPr lang="ru-RU"/>
        </a:p>
      </dgm:t>
    </dgm:pt>
    <dgm:pt modelId="{0C8A0E64-0542-43A6-AAD8-1F45D69D127E}" type="pres">
      <dgm:prSet presAssocID="{262A7170-DE2C-485B-994B-DA0EBC646524}" presName="txShp" presStyleLbl="node1" presStyleIdx="4" presStyleCnt="10" custScaleY="135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60268-F286-4621-A3A1-BE59443417B4}" type="pres">
      <dgm:prSet presAssocID="{A2EE740C-4F79-4598-B027-34770C8869B6}" presName="spacing" presStyleCnt="0"/>
      <dgm:spPr/>
      <dgm:t>
        <a:bodyPr/>
        <a:lstStyle/>
        <a:p>
          <a:endParaRPr lang="ru-RU"/>
        </a:p>
      </dgm:t>
    </dgm:pt>
    <dgm:pt modelId="{11D6CBB2-EB47-4748-BA55-78CD6EFA663E}" type="pres">
      <dgm:prSet presAssocID="{9C4CE396-6CE8-4843-8275-1DCBE347945A}" presName="composite" presStyleCnt="0"/>
      <dgm:spPr/>
      <dgm:t>
        <a:bodyPr/>
        <a:lstStyle/>
        <a:p>
          <a:endParaRPr lang="ru-RU"/>
        </a:p>
      </dgm:t>
    </dgm:pt>
    <dgm:pt modelId="{7084D200-FB9C-40CA-B7DA-651C14BECD47}" type="pres">
      <dgm:prSet presAssocID="{9C4CE396-6CE8-4843-8275-1DCBE347945A}" presName="imgShp" presStyleLbl="fgImgPlace1" presStyleIdx="5" presStyleCnt="10"/>
      <dgm:spPr>
        <a:solidFill>
          <a:srgbClr val="2ED26C"/>
        </a:solidFill>
      </dgm:spPr>
      <dgm:t>
        <a:bodyPr/>
        <a:lstStyle/>
        <a:p>
          <a:endParaRPr lang="ru-RU"/>
        </a:p>
      </dgm:t>
    </dgm:pt>
    <dgm:pt modelId="{1B49C679-9643-4247-9424-761E5DB49689}" type="pres">
      <dgm:prSet presAssocID="{9C4CE396-6CE8-4843-8275-1DCBE347945A}" presName="txShp" presStyleLbl="node1" presStyleIdx="5" presStyleCnt="10" custScaleY="13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A68A6-C4FF-4F46-B38F-401A6757680C}" type="pres">
      <dgm:prSet presAssocID="{E6B3030D-B728-4AF1-940F-E6D4D36B6EC7}" presName="spacing" presStyleCnt="0"/>
      <dgm:spPr/>
      <dgm:t>
        <a:bodyPr/>
        <a:lstStyle/>
        <a:p>
          <a:endParaRPr lang="ru-RU"/>
        </a:p>
      </dgm:t>
    </dgm:pt>
    <dgm:pt modelId="{207B52CC-CC4F-410B-8371-01278A7733B4}" type="pres">
      <dgm:prSet presAssocID="{61797B48-5ADC-498D-A5F9-05F32C28E371}" presName="composite" presStyleCnt="0"/>
      <dgm:spPr/>
      <dgm:t>
        <a:bodyPr/>
        <a:lstStyle/>
        <a:p>
          <a:endParaRPr lang="ru-RU"/>
        </a:p>
      </dgm:t>
    </dgm:pt>
    <dgm:pt modelId="{233AEC42-B91B-446E-AABC-23FCEBAC701A}" type="pres">
      <dgm:prSet presAssocID="{61797B48-5ADC-498D-A5F9-05F32C28E371}" presName="imgShp" presStyleLbl="fgImgPlace1" presStyleIdx="6" presStyleCnt="10"/>
      <dgm:spPr>
        <a:solidFill>
          <a:srgbClr val="39CFA1"/>
        </a:solidFill>
      </dgm:spPr>
      <dgm:t>
        <a:bodyPr/>
        <a:lstStyle/>
        <a:p>
          <a:endParaRPr lang="ru-RU"/>
        </a:p>
      </dgm:t>
    </dgm:pt>
    <dgm:pt modelId="{617CDBE6-490D-4A33-9825-A6C5D1FBD572}" type="pres">
      <dgm:prSet presAssocID="{61797B48-5ADC-498D-A5F9-05F32C28E371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D6C51-99CE-44C0-919B-A7D684876E64}" type="pres">
      <dgm:prSet presAssocID="{116E500D-059C-4916-8280-40594FB98CBA}" presName="spacing" presStyleCnt="0"/>
      <dgm:spPr/>
      <dgm:t>
        <a:bodyPr/>
        <a:lstStyle/>
        <a:p>
          <a:endParaRPr lang="ru-RU"/>
        </a:p>
      </dgm:t>
    </dgm:pt>
    <dgm:pt modelId="{A89746B1-0CD4-4707-8C82-E4D531F9B3B9}" type="pres">
      <dgm:prSet presAssocID="{1FFA2CA5-60B9-4F11-AB6B-008186D5A6AF}" presName="composite" presStyleCnt="0"/>
      <dgm:spPr/>
      <dgm:t>
        <a:bodyPr/>
        <a:lstStyle/>
        <a:p>
          <a:endParaRPr lang="ru-RU"/>
        </a:p>
      </dgm:t>
    </dgm:pt>
    <dgm:pt modelId="{F2D93C14-B968-4B5E-AEC8-97D3D2822015}" type="pres">
      <dgm:prSet presAssocID="{1FFA2CA5-60B9-4F11-AB6B-008186D5A6AF}" presName="imgShp" presStyleLbl="fgImgPlace1" presStyleIdx="7" presStyleCnt="10"/>
      <dgm:spPr>
        <a:solidFill>
          <a:srgbClr val="4CC2C8"/>
        </a:solidFill>
      </dgm:spPr>
      <dgm:t>
        <a:bodyPr/>
        <a:lstStyle/>
        <a:p>
          <a:endParaRPr lang="ru-RU"/>
        </a:p>
      </dgm:t>
    </dgm:pt>
    <dgm:pt modelId="{F259E6D5-28CE-4679-827B-ADD3B881B90A}" type="pres">
      <dgm:prSet presAssocID="{1FFA2CA5-60B9-4F11-AB6B-008186D5A6AF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5A6EF-7BA0-4923-A66D-29DA0FE98920}" type="pres">
      <dgm:prSet presAssocID="{E38E769D-F8E2-46FC-BDAF-9D2A8338001D}" presName="spacing" presStyleCnt="0"/>
      <dgm:spPr/>
      <dgm:t>
        <a:bodyPr/>
        <a:lstStyle/>
        <a:p>
          <a:endParaRPr lang="ru-RU"/>
        </a:p>
      </dgm:t>
    </dgm:pt>
    <dgm:pt modelId="{8D08F828-E5CB-42B7-B1BC-C1AE866DB4A2}" type="pres">
      <dgm:prSet presAssocID="{74225003-F979-4E3C-ADB7-96379073E0F1}" presName="composite" presStyleCnt="0"/>
      <dgm:spPr/>
      <dgm:t>
        <a:bodyPr/>
        <a:lstStyle/>
        <a:p>
          <a:endParaRPr lang="ru-RU"/>
        </a:p>
      </dgm:t>
    </dgm:pt>
    <dgm:pt modelId="{AE17732F-66BC-4294-BCA0-C05DE17795D9}" type="pres">
      <dgm:prSet presAssocID="{74225003-F979-4E3C-ADB7-96379073E0F1}" presName="imgShp" presStyleLbl="fgImgPlace1" presStyleIdx="8" presStyleCnt="10"/>
      <dgm:spPr>
        <a:solidFill>
          <a:srgbClr val="629EC6"/>
        </a:solidFill>
      </dgm:spPr>
      <dgm:t>
        <a:bodyPr/>
        <a:lstStyle/>
        <a:p>
          <a:endParaRPr lang="ru-RU"/>
        </a:p>
      </dgm:t>
    </dgm:pt>
    <dgm:pt modelId="{ED94748A-7FCF-4188-BEC4-50396EA5A980}" type="pres">
      <dgm:prSet presAssocID="{74225003-F979-4E3C-ADB7-96379073E0F1}" presName="txShp" presStyleLbl="node1" presStyleIdx="8" presStyleCnt="10" custScaleY="15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A8A8F-13AD-47DE-814F-CF5F87298287}" type="pres">
      <dgm:prSet presAssocID="{6B67948A-21B6-4F9C-ACDF-7506F587BF88}" presName="spacing" presStyleCnt="0"/>
      <dgm:spPr/>
      <dgm:t>
        <a:bodyPr/>
        <a:lstStyle/>
        <a:p>
          <a:endParaRPr lang="ru-RU"/>
        </a:p>
      </dgm:t>
    </dgm:pt>
    <dgm:pt modelId="{02F0C855-8E81-483C-958D-967C0E4FA2BA}" type="pres">
      <dgm:prSet presAssocID="{388B4B0C-CB5E-4877-B1D6-7DE8E0BFFD5A}" presName="composite" presStyleCnt="0"/>
      <dgm:spPr/>
      <dgm:t>
        <a:bodyPr/>
        <a:lstStyle/>
        <a:p>
          <a:endParaRPr lang="ru-RU"/>
        </a:p>
      </dgm:t>
    </dgm:pt>
    <dgm:pt modelId="{D7521739-621E-4A27-B6DB-13E071B32656}" type="pres">
      <dgm:prSet presAssocID="{388B4B0C-CB5E-4877-B1D6-7DE8E0BFFD5A}" presName="imgShp" presStyleLbl="fgImgPlace1" presStyleIdx="9" presStyleCnt="10"/>
      <dgm:spPr>
        <a:solidFill>
          <a:srgbClr val="475EA7"/>
        </a:solidFill>
      </dgm:spPr>
      <dgm:t>
        <a:bodyPr/>
        <a:lstStyle/>
        <a:p>
          <a:endParaRPr lang="ru-RU"/>
        </a:p>
      </dgm:t>
    </dgm:pt>
    <dgm:pt modelId="{195EC038-BDD8-4238-922B-5F1334680DDE}" type="pres">
      <dgm:prSet presAssocID="{388B4B0C-CB5E-4877-B1D6-7DE8E0BFFD5A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81243-4BF4-48BA-8020-59505F4F9E3B}" srcId="{CF7B1E3A-70E1-4F4E-A3A4-20790CD632D7}" destId="{388B4B0C-CB5E-4877-B1D6-7DE8E0BFFD5A}" srcOrd="9" destOrd="0" parTransId="{13F7ECA9-1AA4-4C2C-85F0-09F2F6EA59D0}" sibTransId="{55047C70-836B-424C-AC31-41F7DA9C01DF}"/>
    <dgm:cxn modelId="{DD36CB02-53AC-4032-8C6A-30F1A7D08181}" type="presOf" srcId="{74225003-F979-4E3C-ADB7-96379073E0F1}" destId="{ED94748A-7FCF-4188-BEC4-50396EA5A980}" srcOrd="0" destOrd="0" presId="urn:microsoft.com/office/officeart/2005/8/layout/vList3"/>
    <dgm:cxn modelId="{A74399E7-6015-4E6B-8BD3-F37CF0A7F34F}" srcId="{CF7B1E3A-70E1-4F4E-A3A4-20790CD632D7}" destId="{1FFA2CA5-60B9-4F11-AB6B-008186D5A6AF}" srcOrd="7" destOrd="0" parTransId="{919D0BCB-6310-47E9-9137-4A5EEEBB51DE}" sibTransId="{E38E769D-F8E2-46FC-BDAF-9D2A8338001D}"/>
    <dgm:cxn modelId="{EAE7B533-4BE1-4C56-93F8-03F377AEC0C8}" type="presOf" srcId="{AA645459-DB27-4BF1-8FAB-41BF8C881516}" destId="{78690683-1512-4077-8BD9-D32D4A8519A3}" srcOrd="0" destOrd="0" presId="urn:microsoft.com/office/officeart/2005/8/layout/vList3"/>
    <dgm:cxn modelId="{C88A49FD-8A12-4EEF-8ABE-88A92DCB46D9}" type="presOf" srcId="{9C4CE396-6CE8-4843-8275-1DCBE347945A}" destId="{1B49C679-9643-4247-9424-761E5DB49689}" srcOrd="0" destOrd="0" presId="urn:microsoft.com/office/officeart/2005/8/layout/vList3"/>
    <dgm:cxn modelId="{91498D62-06AD-4D9A-9AB3-11A3B593BE43}" type="presOf" srcId="{262A7170-DE2C-485B-994B-DA0EBC646524}" destId="{0C8A0E64-0542-43A6-AAD8-1F45D69D127E}" srcOrd="0" destOrd="0" presId="urn:microsoft.com/office/officeart/2005/8/layout/vList3"/>
    <dgm:cxn modelId="{035D2BD2-8A16-43FA-9300-AAAA1EF02090}" type="presOf" srcId="{1FFA2CA5-60B9-4F11-AB6B-008186D5A6AF}" destId="{F259E6D5-28CE-4679-827B-ADD3B881B90A}" srcOrd="0" destOrd="0" presId="urn:microsoft.com/office/officeart/2005/8/layout/vList3"/>
    <dgm:cxn modelId="{C7078235-75BF-4CB2-83F6-F9575CFFAC0C}" srcId="{CF7B1E3A-70E1-4F4E-A3A4-20790CD632D7}" destId="{74225003-F979-4E3C-ADB7-96379073E0F1}" srcOrd="8" destOrd="0" parTransId="{FDA0A939-EB8F-43A7-9A81-1C1A3AB0CE9D}" sibTransId="{6B67948A-21B6-4F9C-ACDF-7506F587BF88}"/>
    <dgm:cxn modelId="{9A1F01D5-75E7-492D-B390-F42455DE7BD3}" srcId="{CF7B1E3A-70E1-4F4E-A3A4-20790CD632D7}" destId="{262A7170-DE2C-485B-994B-DA0EBC646524}" srcOrd="4" destOrd="0" parTransId="{358EA5D4-4BE3-41DB-A35B-07A01F6C0CFD}" sibTransId="{A2EE740C-4F79-4598-B027-34770C8869B6}"/>
    <dgm:cxn modelId="{7B2457EA-12F1-4F83-B5B1-79507885A139}" srcId="{CF7B1E3A-70E1-4F4E-A3A4-20790CD632D7}" destId="{A9F42B06-195B-4A66-9D8E-AEFA8F408276}" srcOrd="1" destOrd="0" parTransId="{7C42F215-1897-4E81-8883-155188D25D4E}" sibTransId="{D2689B35-50E7-40B3-BE69-05818DFC4770}"/>
    <dgm:cxn modelId="{F1787A61-B27E-4D43-8BAE-C401F35EBB6D}" type="presOf" srcId="{8ED479F6-10DC-4E51-A1A9-BCA9368B23DE}" destId="{C731173C-9BA1-4B7E-8BBD-9A32588F41D4}" srcOrd="0" destOrd="0" presId="urn:microsoft.com/office/officeart/2005/8/layout/vList3"/>
    <dgm:cxn modelId="{ED53DC9F-85A8-4831-9802-5EA72471F1D0}" type="presOf" srcId="{A9F42B06-195B-4A66-9D8E-AEFA8F408276}" destId="{9A238464-BDC3-4486-B285-53A0E81CFABB}" srcOrd="0" destOrd="0" presId="urn:microsoft.com/office/officeart/2005/8/layout/vList3"/>
    <dgm:cxn modelId="{5157CABE-17D2-4D00-8193-27438DCC53C3}" type="presOf" srcId="{388B4B0C-CB5E-4877-B1D6-7DE8E0BFFD5A}" destId="{195EC038-BDD8-4238-922B-5F1334680DDE}" srcOrd="0" destOrd="0" presId="urn:microsoft.com/office/officeart/2005/8/layout/vList3"/>
    <dgm:cxn modelId="{BB554789-51F3-4CF0-982A-484E9AA9DD23}" srcId="{CF7B1E3A-70E1-4F4E-A3A4-20790CD632D7}" destId="{61797B48-5ADC-498D-A5F9-05F32C28E371}" srcOrd="6" destOrd="0" parTransId="{AE6BC980-549D-4CD1-B4D3-B5CED10CD3B4}" sibTransId="{116E500D-059C-4916-8280-40594FB98CBA}"/>
    <dgm:cxn modelId="{33A033C6-93A6-4102-B617-5D83FCE51ACB}" type="presOf" srcId="{14B31B48-2698-4AFA-BDE9-CA10F58946E0}" destId="{2FC24F49-98CA-4740-88A7-B1A92A07CDC1}" srcOrd="0" destOrd="0" presId="urn:microsoft.com/office/officeart/2005/8/layout/vList3"/>
    <dgm:cxn modelId="{FEF0A8AD-F56C-4810-8DE0-F9113CAC8707}" srcId="{CF7B1E3A-70E1-4F4E-A3A4-20790CD632D7}" destId="{14B31B48-2698-4AFA-BDE9-CA10F58946E0}" srcOrd="2" destOrd="0" parTransId="{5711B855-25E9-44A8-9AF5-AB7443BEE43C}" sibTransId="{106D7DED-FECA-40D1-A47A-97306A8C469E}"/>
    <dgm:cxn modelId="{541F5DBB-3DC6-454E-B6DD-267FF39DD9B5}" type="presOf" srcId="{61797B48-5ADC-498D-A5F9-05F32C28E371}" destId="{617CDBE6-490D-4A33-9825-A6C5D1FBD572}" srcOrd="0" destOrd="0" presId="urn:microsoft.com/office/officeart/2005/8/layout/vList3"/>
    <dgm:cxn modelId="{B04316D6-91CA-44C3-81C9-CD16419864AF}" type="presOf" srcId="{CF7B1E3A-70E1-4F4E-A3A4-20790CD632D7}" destId="{A5F5A84C-F58D-4421-90F4-C00FF766F214}" srcOrd="0" destOrd="0" presId="urn:microsoft.com/office/officeart/2005/8/layout/vList3"/>
    <dgm:cxn modelId="{7AC4B45C-D45F-4BA7-9034-0A4B92EC7CCE}" srcId="{CF7B1E3A-70E1-4F4E-A3A4-20790CD632D7}" destId="{AA645459-DB27-4BF1-8FAB-41BF8C881516}" srcOrd="0" destOrd="0" parTransId="{4BC3EFCB-CAAB-4C8A-AA16-9B1F458D28A4}" sibTransId="{898E7565-A323-4F77-AFEA-E440E4C9F143}"/>
    <dgm:cxn modelId="{5D4E5450-3E17-4E78-A135-58CDEF32DB72}" srcId="{CF7B1E3A-70E1-4F4E-A3A4-20790CD632D7}" destId="{8ED479F6-10DC-4E51-A1A9-BCA9368B23DE}" srcOrd="3" destOrd="0" parTransId="{3524749D-0C74-49CA-B9C9-15BC27E703AA}" sibTransId="{23C62E4C-9770-4D30-896A-B822C3533538}"/>
    <dgm:cxn modelId="{FB2F27B6-B903-454D-9C90-36D1CA2B2304}" srcId="{CF7B1E3A-70E1-4F4E-A3A4-20790CD632D7}" destId="{9C4CE396-6CE8-4843-8275-1DCBE347945A}" srcOrd="5" destOrd="0" parTransId="{F8E105F5-1F5A-4299-84C2-601100197FDB}" sibTransId="{E6B3030D-B728-4AF1-940F-E6D4D36B6EC7}"/>
    <dgm:cxn modelId="{9B6EB999-2305-4DEC-98B7-09797D27DF3B}" type="presParOf" srcId="{A5F5A84C-F58D-4421-90F4-C00FF766F214}" destId="{856FA1E6-DCD5-4A32-9801-1FB85F70D846}" srcOrd="0" destOrd="0" presId="urn:microsoft.com/office/officeart/2005/8/layout/vList3"/>
    <dgm:cxn modelId="{6D8AB9D8-D1A3-4296-9D1C-9E283151B8AC}" type="presParOf" srcId="{856FA1E6-DCD5-4A32-9801-1FB85F70D846}" destId="{183A0EF2-BE1C-4DB3-8310-F647E167D960}" srcOrd="0" destOrd="0" presId="urn:microsoft.com/office/officeart/2005/8/layout/vList3"/>
    <dgm:cxn modelId="{FD24FC9F-BFD6-4D87-B4FE-FD5F1470F79B}" type="presParOf" srcId="{856FA1E6-DCD5-4A32-9801-1FB85F70D846}" destId="{78690683-1512-4077-8BD9-D32D4A8519A3}" srcOrd="1" destOrd="0" presId="urn:microsoft.com/office/officeart/2005/8/layout/vList3"/>
    <dgm:cxn modelId="{C0AA34B2-E475-4F8F-B4F7-DC3424308591}" type="presParOf" srcId="{A5F5A84C-F58D-4421-90F4-C00FF766F214}" destId="{A58E2B02-E542-4F75-B507-3AED24E6FE2D}" srcOrd="1" destOrd="0" presId="urn:microsoft.com/office/officeart/2005/8/layout/vList3"/>
    <dgm:cxn modelId="{8F0454A0-93F6-4F45-B530-3D4F2C0A2D9A}" type="presParOf" srcId="{A5F5A84C-F58D-4421-90F4-C00FF766F214}" destId="{CE319553-A2BE-438C-BCCA-C534A56AC298}" srcOrd="2" destOrd="0" presId="urn:microsoft.com/office/officeart/2005/8/layout/vList3"/>
    <dgm:cxn modelId="{AE451019-CDB7-40CC-ACFB-562044A5FEFF}" type="presParOf" srcId="{CE319553-A2BE-438C-BCCA-C534A56AC298}" destId="{A0839196-F0B1-4C3C-B7BA-D9B0FB5F2AF0}" srcOrd="0" destOrd="0" presId="urn:microsoft.com/office/officeart/2005/8/layout/vList3"/>
    <dgm:cxn modelId="{DE745F7E-B693-4A1D-B64E-7B8D55B9EA1F}" type="presParOf" srcId="{CE319553-A2BE-438C-BCCA-C534A56AC298}" destId="{9A238464-BDC3-4486-B285-53A0E81CFABB}" srcOrd="1" destOrd="0" presId="urn:microsoft.com/office/officeart/2005/8/layout/vList3"/>
    <dgm:cxn modelId="{5097A612-F1E1-4C6D-800F-D11446F62008}" type="presParOf" srcId="{A5F5A84C-F58D-4421-90F4-C00FF766F214}" destId="{0AC506D5-34BC-4D8C-93F8-A90EBAF4BA03}" srcOrd="3" destOrd="0" presId="urn:microsoft.com/office/officeart/2005/8/layout/vList3"/>
    <dgm:cxn modelId="{55E40277-1B43-4A7B-8909-7078B307B0B0}" type="presParOf" srcId="{A5F5A84C-F58D-4421-90F4-C00FF766F214}" destId="{D2E9170E-B9E6-4B78-BBF8-9FC22308D624}" srcOrd="4" destOrd="0" presId="urn:microsoft.com/office/officeart/2005/8/layout/vList3"/>
    <dgm:cxn modelId="{7631839E-FEB7-4D29-BA92-B371F0517EC7}" type="presParOf" srcId="{D2E9170E-B9E6-4B78-BBF8-9FC22308D624}" destId="{C8A07993-6885-4BD2-B169-DF6CBB9B1D50}" srcOrd="0" destOrd="0" presId="urn:microsoft.com/office/officeart/2005/8/layout/vList3"/>
    <dgm:cxn modelId="{D7A80EFD-A35C-4A47-A9C2-EBFA965E2DB9}" type="presParOf" srcId="{D2E9170E-B9E6-4B78-BBF8-9FC22308D624}" destId="{2FC24F49-98CA-4740-88A7-B1A92A07CDC1}" srcOrd="1" destOrd="0" presId="urn:microsoft.com/office/officeart/2005/8/layout/vList3"/>
    <dgm:cxn modelId="{6090F945-EDEB-4ED0-9543-EAE1CB88210E}" type="presParOf" srcId="{A5F5A84C-F58D-4421-90F4-C00FF766F214}" destId="{E4667FF1-D6D3-41F9-B7A6-DC6BD387EBD1}" srcOrd="5" destOrd="0" presId="urn:microsoft.com/office/officeart/2005/8/layout/vList3"/>
    <dgm:cxn modelId="{EC0B254E-C5AA-490A-AA09-9BF425038D2C}" type="presParOf" srcId="{A5F5A84C-F58D-4421-90F4-C00FF766F214}" destId="{81D2A390-3743-4B7D-BF44-38B3B5C2F403}" srcOrd="6" destOrd="0" presId="urn:microsoft.com/office/officeart/2005/8/layout/vList3"/>
    <dgm:cxn modelId="{5C47D74B-2B93-42EA-913A-1F566151BFE8}" type="presParOf" srcId="{81D2A390-3743-4B7D-BF44-38B3B5C2F403}" destId="{3BB914E5-1945-47A8-B5C8-2E91CEFF089A}" srcOrd="0" destOrd="0" presId="urn:microsoft.com/office/officeart/2005/8/layout/vList3"/>
    <dgm:cxn modelId="{47964A78-88AD-4892-B0C2-F23409641F0C}" type="presParOf" srcId="{81D2A390-3743-4B7D-BF44-38B3B5C2F403}" destId="{C731173C-9BA1-4B7E-8BBD-9A32588F41D4}" srcOrd="1" destOrd="0" presId="urn:microsoft.com/office/officeart/2005/8/layout/vList3"/>
    <dgm:cxn modelId="{C8692BC6-06FF-4B9F-A88A-295A034DF441}" type="presParOf" srcId="{A5F5A84C-F58D-4421-90F4-C00FF766F214}" destId="{AF6EFB97-0DD5-46F7-B690-955A62E059A0}" srcOrd="7" destOrd="0" presId="urn:microsoft.com/office/officeart/2005/8/layout/vList3"/>
    <dgm:cxn modelId="{0A1769A9-DECD-402F-BD52-AC61E228E373}" type="presParOf" srcId="{A5F5A84C-F58D-4421-90F4-C00FF766F214}" destId="{92C4C196-86D8-4475-B912-ED1A8A9AE335}" srcOrd="8" destOrd="0" presId="urn:microsoft.com/office/officeart/2005/8/layout/vList3"/>
    <dgm:cxn modelId="{C03A9C9C-D550-4BD4-AF01-1235913909EF}" type="presParOf" srcId="{92C4C196-86D8-4475-B912-ED1A8A9AE335}" destId="{D02CD428-AD11-43C2-8DF3-9E267BDEDA55}" srcOrd="0" destOrd="0" presId="urn:microsoft.com/office/officeart/2005/8/layout/vList3"/>
    <dgm:cxn modelId="{CF274859-8DCB-44C9-B75C-FFF7586CBE54}" type="presParOf" srcId="{92C4C196-86D8-4475-B912-ED1A8A9AE335}" destId="{0C8A0E64-0542-43A6-AAD8-1F45D69D127E}" srcOrd="1" destOrd="0" presId="urn:microsoft.com/office/officeart/2005/8/layout/vList3"/>
    <dgm:cxn modelId="{2393C160-36A1-4E28-AAAE-74455A9C64CD}" type="presParOf" srcId="{A5F5A84C-F58D-4421-90F4-C00FF766F214}" destId="{E8260268-F286-4621-A3A1-BE59443417B4}" srcOrd="9" destOrd="0" presId="urn:microsoft.com/office/officeart/2005/8/layout/vList3"/>
    <dgm:cxn modelId="{4E2F2C6F-D7D6-4209-9E10-CFAF4CCAE65A}" type="presParOf" srcId="{A5F5A84C-F58D-4421-90F4-C00FF766F214}" destId="{11D6CBB2-EB47-4748-BA55-78CD6EFA663E}" srcOrd="10" destOrd="0" presId="urn:microsoft.com/office/officeart/2005/8/layout/vList3"/>
    <dgm:cxn modelId="{F95D1468-39FA-4818-8B29-14C1FB882E9C}" type="presParOf" srcId="{11D6CBB2-EB47-4748-BA55-78CD6EFA663E}" destId="{7084D200-FB9C-40CA-B7DA-651C14BECD47}" srcOrd="0" destOrd="0" presId="urn:microsoft.com/office/officeart/2005/8/layout/vList3"/>
    <dgm:cxn modelId="{AB81F12F-DDAF-4BE0-BD8B-481876D839E6}" type="presParOf" srcId="{11D6CBB2-EB47-4748-BA55-78CD6EFA663E}" destId="{1B49C679-9643-4247-9424-761E5DB49689}" srcOrd="1" destOrd="0" presId="urn:microsoft.com/office/officeart/2005/8/layout/vList3"/>
    <dgm:cxn modelId="{7E4BCFDD-19B5-4063-B84D-2B42F81A8407}" type="presParOf" srcId="{A5F5A84C-F58D-4421-90F4-C00FF766F214}" destId="{56BA68A6-C4FF-4F46-B38F-401A6757680C}" srcOrd="11" destOrd="0" presId="urn:microsoft.com/office/officeart/2005/8/layout/vList3"/>
    <dgm:cxn modelId="{6F52994D-7E08-40C2-9B39-3A5414BFBD8B}" type="presParOf" srcId="{A5F5A84C-F58D-4421-90F4-C00FF766F214}" destId="{207B52CC-CC4F-410B-8371-01278A7733B4}" srcOrd="12" destOrd="0" presId="urn:microsoft.com/office/officeart/2005/8/layout/vList3"/>
    <dgm:cxn modelId="{1A81F867-673B-409D-8126-E19E0A7BDFB7}" type="presParOf" srcId="{207B52CC-CC4F-410B-8371-01278A7733B4}" destId="{233AEC42-B91B-446E-AABC-23FCEBAC701A}" srcOrd="0" destOrd="0" presId="urn:microsoft.com/office/officeart/2005/8/layout/vList3"/>
    <dgm:cxn modelId="{3D1BF0DC-8F06-43AF-A00B-9266EE8E4359}" type="presParOf" srcId="{207B52CC-CC4F-410B-8371-01278A7733B4}" destId="{617CDBE6-490D-4A33-9825-A6C5D1FBD572}" srcOrd="1" destOrd="0" presId="urn:microsoft.com/office/officeart/2005/8/layout/vList3"/>
    <dgm:cxn modelId="{04CB0A89-A88E-4D21-A0F5-FBEA6D91E0E1}" type="presParOf" srcId="{A5F5A84C-F58D-4421-90F4-C00FF766F214}" destId="{A0CD6C51-99CE-44C0-919B-A7D684876E64}" srcOrd="13" destOrd="0" presId="urn:microsoft.com/office/officeart/2005/8/layout/vList3"/>
    <dgm:cxn modelId="{F3CA5ACF-15AA-4F29-AB58-293C07D61258}" type="presParOf" srcId="{A5F5A84C-F58D-4421-90F4-C00FF766F214}" destId="{A89746B1-0CD4-4707-8C82-E4D531F9B3B9}" srcOrd="14" destOrd="0" presId="urn:microsoft.com/office/officeart/2005/8/layout/vList3"/>
    <dgm:cxn modelId="{CD288819-B0CE-4072-A799-6E33707012C1}" type="presParOf" srcId="{A89746B1-0CD4-4707-8C82-E4D531F9B3B9}" destId="{F2D93C14-B968-4B5E-AEC8-97D3D2822015}" srcOrd="0" destOrd="0" presId="urn:microsoft.com/office/officeart/2005/8/layout/vList3"/>
    <dgm:cxn modelId="{90519BC6-256C-4DFA-8112-3FB4A190703A}" type="presParOf" srcId="{A89746B1-0CD4-4707-8C82-E4D531F9B3B9}" destId="{F259E6D5-28CE-4679-827B-ADD3B881B90A}" srcOrd="1" destOrd="0" presId="urn:microsoft.com/office/officeart/2005/8/layout/vList3"/>
    <dgm:cxn modelId="{01547E25-CBF0-4A77-B8DB-1E25046436E9}" type="presParOf" srcId="{A5F5A84C-F58D-4421-90F4-C00FF766F214}" destId="{B985A6EF-7BA0-4923-A66D-29DA0FE98920}" srcOrd="15" destOrd="0" presId="urn:microsoft.com/office/officeart/2005/8/layout/vList3"/>
    <dgm:cxn modelId="{6AD47CF6-E7BC-478E-B3AE-7971B4158B48}" type="presParOf" srcId="{A5F5A84C-F58D-4421-90F4-C00FF766F214}" destId="{8D08F828-E5CB-42B7-B1BC-C1AE866DB4A2}" srcOrd="16" destOrd="0" presId="urn:microsoft.com/office/officeart/2005/8/layout/vList3"/>
    <dgm:cxn modelId="{A55F034B-0CE4-4F63-9A17-6BE1067E4C05}" type="presParOf" srcId="{8D08F828-E5CB-42B7-B1BC-C1AE866DB4A2}" destId="{AE17732F-66BC-4294-BCA0-C05DE17795D9}" srcOrd="0" destOrd="0" presId="urn:microsoft.com/office/officeart/2005/8/layout/vList3"/>
    <dgm:cxn modelId="{AF123D21-9445-476F-913B-A5B9F1333A35}" type="presParOf" srcId="{8D08F828-E5CB-42B7-B1BC-C1AE866DB4A2}" destId="{ED94748A-7FCF-4188-BEC4-50396EA5A980}" srcOrd="1" destOrd="0" presId="urn:microsoft.com/office/officeart/2005/8/layout/vList3"/>
    <dgm:cxn modelId="{C7EE96D2-1A64-4358-A7D9-8AE3655C4D49}" type="presParOf" srcId="{A5F5A84C-F58D-4421-90F4-C00FF766F214}" destId="{D24A8A8F-13AD-47DE-814F-CF5F87298287}" srcOrd="17" destOrd="0" presId="urn:microsoft.com/office/officeart/2005/8/layout/vList3"/>
    <dgm:cxn modelId="{B83C09C3-186E-4DE7-AD70-DA84D86CAE33}" type="presParOf" srcId="{A5F5A84C-F58D-4421-90F4-C00FF766F214}" destId="{02F0C855-8E81-483C-958D-967C0E4FA2BA}" srcOrd="18" destOrd="0" presId="urn:microsoft.com/office/officeart/2005/8/layout/vList3"/>
    <dgm:cxn modelId="{69C25B79-BB34-48B7-B5BF-CE55F71D260C}" type="presParOf" srcId="{02F0C855-8E81-483C-958D-967C0E4FA2BA}" destId="{D7521739-621E-4A27-B6DB-13E071B32656}" srcOrd="0" destOrd="0" presId="urn:microsoft.com/office/officeart/2005/8/layout/vList3"/>
    <dgm:cxn modelId="{CF734B83-D44A-423A-8B3D-ACF771E4DF26}" type="presParOf" srcId="{02F0C855-8E81-483C-958D-967C0E4FA2BA}" destId="{195EC038-BDD8-4238-922B-5F1334680DDE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9B1D2-2F23-4CE7-A2FA-3D85D8D1E14E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A9C8012-E3A0-4AF8-BAB2-8005C701A85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«Поймай звук»</a:t>
          </a:r>
        </a:p>
      </dgm:t>
    </dgm:pt>
    <dgm:pt modelId="{7D30662D-0351-4B3B-98F8-CD4CF8DC330D}" type="parTrans" cxnId="{F525E575-6DB5-471E-84F0-AAEB8DE7DC3A}">
      <dgm:prSet/>
      <dgm:spPr/>
      <dgm:t>
        <a:bodyPr/>
        <a:lstStyle/>
        <a:p>
          <a:endParaRPr lang="ru-RU"/>
        </a:p>
      </dgm:t>
    </dgm:pt>
    <dgm:pt modelId="{34E9A284-136A-46FF-8F19-BA637035C7CA}" type="sibTrans" cxnId="{F525E575-6DB5-471E-84F0-AAEB8DE7DC3A}">
      <dgm:prSet/>
      <dgm:spPr/>
      <dgm:t>
        <a:bodyPr/>
        <a:lstStyle/>
        <a:p>
          <a:endParaRPr lang="ru-RU"/>
        </a:p>
      </dgm:t>
    </dgm:pt>
    <dgm:pt modelId="{32E79902-2FEE-4BFA-AACC-9B26B62121D5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«Клубочек»</a:t>
          </a:r>
        </a:p>
      </dgm:t>
    </dgm:pt>
    <dgm:pt modelId="{89300787-B716-4CBA-870D-B49BF4D1CD24}" type="parTrans" cxnId="{082C1F58-18B6-4DA3-9E2D-E07E3E27860C}">
      <dgm:prSet/>
      <dgm:spPr/>
      <dgm:t>
        <a:bodyPr/>
        <a:lstStyle/>
        <a:p>
          <a:endParaRPr lang="ru-RU"/>
        </a:p>
      </dgm:t>
    </dgm:pt>
    <dgm:pt modelId="{03569B1F-72E5-4333-90F5-0ACC765234BD}" type="sibTrans" cxnId="{082C1F58-18B6-4DA3-9E2D-E07E3E27860C}">
      <dgm:prSet/>
      <dgm:spPr/>
      <dgm:t>
        <a:bodyPr/>
        <a:lstStyle/>
        <a:p>
          <a:endParaRPr lang="ru-RU"/>
        </a:p>
      </dgm:t>
    </dgm:pt>
    <dgm:pt modelId="{4FC35C45-9373-4376-9F99-DB72128EB82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«Кнопки»</a:t>
          </a:r>
        </a:p>
      </dgm:t>
    </dgm:pt>
    <dgm:pt modelId="{078DF3BF-2A87-44DD-BE62-7E432098F0B0}" type="parTrans" cxnId="{CCF53A61-06CD-4D9C-BE70-0D2F52122935}">
      <dgm:prSet/>
      <dgm:spPr/>
      <dgm:t>
        <a:bodyPr/>
        <a:lstStyle/>
        <a:p>
          <a:endParaRPr lang="ru-RU"/>
        </a:p>
      </dgm:t>
    </dgm:pt>
    <dgm:pt modelId="{9326159F-41C3-453C-9BE1-7315FB738622}" type="sibTrans" cxnId="{CCF53A61-06CD-4D9C-BE70-0D2F52122935}">
      <dgm:prSet/>
      <dgm:spPr/>
      <dgm:t>
        <a:bodyPr/>
        <a:lstStyle/>
        <a:p>
          <a:endParaRPr lang="ru-RU"/>
        </a:p>
      </dgm:t>
    </dgm:pt>
    <dgm:pt modelId="{41E2AD84-511F-45AB-A0C0-EF892B6AA0D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«Песочные часы»</a:t>
          </a:r>
        </a:p>
      </dgm:t>
    </dgm:pt>
    <dgm:pt modelId="{97E68A65-0625-4FE8-8FAC-1397E1B44AA8}" type="parTrans" cxnId="{DB393EA0-A47C-4731-9D43-EC8F1859BB25}">
      <dgm:prSet/>
      <dgm:spPr/>
      <dgm:t>
        <a:bodyPr/>
        <a:lstStyle/>
        <a:p>
          <a:endParaRPr lang="ru-RU"/>
        </a:p>
      </dgm:t>
    </dgm:pt>
    <dgm:pt modelId="{0AA908C5-A8CC-49BF-B3E9-8CA61A53FE84}" type="sibTrans" cxnId="{DB393EA0-A47C-4731-9D43-EC8F1859BB25}">
      <dgm:prSet/>
      <dgm:spPr/>
      <dgm:t>
        <a:bodyPr/>
        <a:lstStyle/>
        <a:p>
          <a:endParaRPr lang="ru-RU"/>
        </a:p>
      </dgm:t>
    </dgm:pt>
    <dgm:pt modelId="{ED023982-8104-4277-AB22-AC6ECDBB64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Следы»</a:t>
          </a:r>
          <a:endParaRPr lang="ru-RU" sz="20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F1CB28E-E9D8-4AC0-AB1F-CD2B848DB40D}" type="parTrans" cxnId="{4F1941E4-8151-4300-84C8-9672F2F10C7B}">
      <dgm:prSet/>
      <dgm:spPr/>
      <dgm:t>
        <a:bodyPr/>
        <a:lstStyle/>
        <a:p>
          <a:endParaRPr lang="ru-RU"/>
        </a:p>
      </dgm:t>
    </dgm:pt>
    <dgm:pt modelId="{6B8C5659-B533-48F1-94B4-FCA9BB674D06}" type="sibTrans" cxnId="{4F1941E4-8151-4300-84C8-9672F2F10C7B}">
      <dgm:prSet/>
      <dgm:spPr/>
      <dgm:t>
        <a:bodyPr/>
        <a:lstStyle/>
        <a:p>
          <a:endParaRPr lang="ru-RU"/>
        </a:p>
      </dgm:t>
    </dgm:pt>
    <dgm:pt modelId="{CB4ED0BC-E7F6-411B-B1A7-3967E1A119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«Камешки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, Фишки»</a:t>
          </a:r>
        </a:p>
      </dgm:t>
    </dgm:pt>
    <dgm:pt modelId="{4714411D-CC20-41E3-9848-8FE03606193E}" type="parTrans" cxnId="{5CA54A19-B6A9-4FA7-AA63-C29AC75C7801}">
      <dgm:prSet/>
      <dgm:spPr/>
      <dgm:t>
        <a:bodyPr/>
        <a:lstStyle/>
        <a:p>
          <a:endParaRPr lang="ru-RU"/>
        </a:p>
      </dgm:t>
    </dgm:pt>
    <dgm:pt modelId="{48A22542-4410-486C-BD04-24E5F384FC2D}" type="sibTrans" cxnId="{5CA54A19-B6A9-4FA7-AA63-C29AC75C7801}">
      <dgm:prSet/>
      <dgm:spPr/>
      <dgm:t>
        <a:bodyPr/>
        <a:lstStyle/>
        <a:p>
          <a:endParaRPr lang="ru-RU"/>
        </a:p>
      </dgm:t>
    </dgm:pt>
    <dgm:pt modelId="{711CB45B-3136-4A66-B13D-4918E68A069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«Заборчик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</a:t>
          </a:r>
        </a:p>
      </dgm:t>
    </dgm:pt>
    <dgm:pt modelId="{DDAB30D4-372B-4271-A472-688DA784F95B}" type="parTrans" cxnId="{06C5D64D-6D90-4079-86C4-90247DF4DCE8}">
      <dgm:prSet/>
      <dgm:spPr/>
      <dgm:t>
        <a:bodyPr/>
        <a:lstStyle/>
        <a:p>
          <a:endParaRPr lang="ru-RU"/>
        </a:p>
      </dgm:t>
    </dgm:pt>
    <dgm:pt modelId="{1A983E4F-BE58-4EA1-96DD-FD1B5D944858}" type="sibTrans" cxnId="{06C5D64D-6D90-4079-86C4-90247DF4DCE8}">
      <dgm:prSet/>
      <dgm:spPr/>
      <dgm:t>
        <a:bodyPr/>
        <a:lstStyle/>
        <a:p>
          <a:endParaRPr lang="ru-RU"/>
        </a:p>
      </dgm:t>
    </dgm:pt>
    <dgm:pt modelId="{DABBE47D-35D2-4933-9D81-08CFE71DC633}" type="pres">
      <dgm:prSet presAssocID="{A989B1D2-2F23-4CE7-A2FA-3D85D8D1E1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57F42B-0A60-428F-A0DC-0BF8E0BA5C80}" type="pres">
      <dgm:prSet presAssocID="{A989B1D2-2F23-4CE7-A2FA-3D85D8D1E14E}" presName="cycle" presStyleCnt="0"/>
      <dgm:spPr/>
    </dgm:pt>
    <dgm:pt modelId="{65AA47B1-4587-4A1E-8EB5-359826935A5D}" type="pres">
      <dgm:prSet presAssocID="{8A9C8012-E3A0-4AF8-BAB2-8005C701A857}" presName="nodeFirstNode" presStyleLbl="node1" presStyleIdx="0" presStyleCnt="7" custScaleX="110900" custRadScaleRad="101081" custRadScaleInc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A3DD0-D81D-4312-BBDD-C75F265CBCB0}" type="pres">
      <dgm:prSet presAssocID="{34E9A284-136A-46FF-8F19-BA637035C7C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62A99FA-9E5A-40FD-927B-BDCEF1FE5296}" type="pres">
      <dgm:prSet presAssocID="{32E79902-2FEE-4BFA-AACC-9B26B62121D5}" presName="nodeFollowingNodes" presStyleLbl="node1" presStyleIdx="1" presStyleCnt="7" custRadScaleRad="104245" custRadScaleInc="1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DE868-B236-421A-AB5B-41F56673C0F2}" type="pres">
      <dgm:prSet presAssocID="{4FC35C45-9373-4376-9F99-DB72128EB821}" presName="nodeFollowingNodes" presStyleLbl="node1" presStyleIdx="2" presStyleCnt="7" custRadScaleRad="101769" custRadScaleInc="-7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B16F1-7122-4849-A9D9-AA99606E23D9}" type="pres">
      <dgm:prSet presAssocID="{41E2AD84-511F-45AB-A0C0-EF892B6AA0DC}" presName="nodeFollowingNodes" presStyleLbl="node1" presStyleIdx="3" presStyleCnt="7" custRadScaleRad="93574" custRadScaleInc="-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EB26F-D330-49C3-8E79-5830E10BE869}" type="pres">
      <dgm:prSet presAssocID="{ED023982-8104-4277-AB22-AC6ECDBB642B}" presName="nodeFollowingNodes" presStyleLbl="node1" presStyleIdx="4" presStyleCnt="7" custRadScaleRad="92207" custRadScaleInc="6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2E73F-0B20-4098-8696-8BC800FFFF36}" type="pres">
      <dgm:prSet presAssocID="{CB4ED0BC-E7F6-411B-B1A7-3967E1A1193B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B7978-1AAB-414A-94AF-2E5224E7626A}" type="pres">
      <dgm:prSet presAssocID="{711CB45B-3136-4A66-B13D-4918E68A0695}" presName="nodeFollowingNodes" presStyleLbl="node1" presStyleIdx="6" presStyleCnt="7" custScaleX="99647" custRadScaleRad="101853" custRadScaleInc="-1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5E575-6DB5-471E-84F0-AAEB8DE7DC3A}" srcId="{A989B1D2-2F23-4CE7-A2FA-3D85D8D1E14E}" destId="{8A9C8012-E3A0-4AF8-BAB2-8005C701A857}" srcOrd="0" destOrd="0" parTransId="{7D30662D-0351-4B3B-98F8-CD4CF8DC330D}" sibTransId="{34E9A284-136A-46FF-8F19-BA637035C7CA}"/>
    <dgm:cxn modelId="{E3ACA21B-B07A-45B9-BFC8-3B759C1887C0}" type="presOf" srcId="{34E9A284-136A-46FF-8F19-BA637035C7CA}" destId="{AD7A3DD0-D81D-4312-BBDD-C75F265CBCB0}" srcOrd="0" destOrd="0" presId="urn:microsoft.com/office/officeart/2005/8/layout/cycle3"/>
    <dgm:cxn modelId="{CCF53A61-06CD-4D9C-BE70-0D2F52122935}" srcId="{A989B1D2-2F23-4CE7-A2FA-3D85D8D1E14E}" destId="{4FC35C45-9373-4376-9F99-DB72128EB821}" srcOrd="2" destOrd="0" parTransId="{078DF3BF-2A87-44DD-BE62-7E432098F0B0}" sibTransId="{9326159F-41C3-453C-9BE1-7315FB738622}"/>
    <dgm:cxn modelId="{815F1D86-85EF-4113-BB66-67728A3B667D}" type="presOf" srcId="{8A9C8012-E3A0-4AF8-BAB2-8005C701A857}" destId="{65AA47B1-4587-4A1E-8EB5-359826935A5D}" srcOrd="0" destOrd="0" presId="urn:microsoft.com/office/officeart/2005/8/layout/cycle3"/>
    <dgm:cxn modelId="{1178F7A4-1D24-4865-AA3C-34A621973901}" type="presOf" srcId="{A989B1D2-2F23-4CE7-A2FA-3D85D8D1E14E}" destId="{DABBE47D-35D2-4933-9D81-08CFE71DC633}" srcOrd="0" destOrd="0" presId="urn:microsoft.com/office/officeart/2005/8/layout/cycle3"/>
    <dgm:cxn modelId="{5CA54A19-B6A9-4FA7-AA63-C29AC75C7801}" srcId="{A989B1D2-2F23-4CE7-A2FA-3D85D8D1E14E}" destId="{CB4ED0BC-E7F6-411B-B1A7-3967E1A1193B}" srcOrd="5" destOrd="0" parTransId="{4714411D-CC20-41E3-9848-8FE03606193E}" sibTransId="{48A22542-4410-486C-BD04-24E5F384FC2D}"/>
    <dgm:cxn modelId="{29B88541-845A-4049-98F0-318963FBC0E1}" type="presOf" srcId="{711CB45B-3136-4A66-B13D-4918E68A0695}" destId="{830B7978-1AAB-414A-94AF-2E5224E7626A}" srcOrd="0" destOrd="0" presId="urn:microsoft.com/office/officeart/2005/8/layout/cycle3"/>
    <dgm:cxn modelId="{26989B01-2377-48E9-9A7E-8A56A7EDA239}" type="presOf" srcId="{32E79902-2FEE-4BFA-AACC-9B26B62121D5}" destId="{F62A99FA-9E5A-40FD-927B-BDCEF1FE5296}" srcOrd="0" destOrd="0" presId="urn:microsoft.com/office/officeart/2005/8/layout/cycle3"/>
    <dgm:cxn modelId="{06C5D64D-6D90-4079-86C4-90247DF4DCE8}" srcId="{A989B1D2-2F23-4CE7-A2FA-3D85D8D1E14E}" destId="{711CB45B-3136-4A66-B13D-4918E68A0695}" srcOrd="6" destOrd="0" parTransId="{DDAB30D4-372B-4271-A472-688DA784F95B}" sibTransId="{1A983E4F-BE58-4EA1-96DD-FD1B5D944858}"/>
    <dgm:cxn modelId="{03A9D6B4-75F2-45F6-9603-42EEB70EC03C}" type="presOf" srcId="{41E2AD84-511F-45AB-A0C0-EF892B6AA0DC}" destId="{1E5B16F1-7122-4849-A9D9-AA99606E23D9}" srcOrd="0" destOrd="0" presId="urn:microsoft.com/office/officeart/2005/8/layout/cycle3"/>
    <dgm:cxn modelId="{DB393EA0-A47C-4731-9D43-EC8F1859BB25}" srcId="{A989B1D2-2F23-4CE7-A2FA-3D85D8D1E14E}" destId="{41E2AD84-511F-45AB-A0C0-EF892B6AA0DC}" srcOrd="3" destOrd="0" parTransId="{97E68A65-0625-4FE8-8FAC-1397E1B44AA8}" sibTransId="{0AA908C5-A8CC-49BF-B3E9-8CA61A53FE84}"/>
    <dgm:cxn modelId="{082C1F58-18B6-4DA3-9E2D-E07E3E27860C}" srcId="{A989B1D2-2F23-4CE7-A2FA-3D85D8D1E14E}" destId="{32E79902-2FEE-4BFA-AACC-9B26B62121D5}" srcOrd="1" destOrd="0" parTransId="{89300787-B716-4CBA-870D-B49BF4D1CD24}" sibTransId="{03569B1F-72E5-4333-90F5-0ACC765234BD}"/>
    <dgm:cxn modelId="{5510CC9D-274A-46EE-9CAE-1AED6D5D9AB9}" type="presOf" srcId="{ED023982-8104-4277-AB22-AC6ECDBB642B}" destId="{3DDEB26F-D330-49C3-8E79-5830E10BE869}" srcOrd="0" destOrd="0" presId="urn:microsoft.com/office/officeart/2005/8/layout/cycle3"/>
    <dgm:cxn modelId="{5080C610-6567-4A51-950B-D4227BA9F11B}" type="presOf" srcId="{CB4ED0BC-E7F6-411B-B1A7-3967E1A1193B}" destId="{6AB2E73F-0B20-4098-8696-8BC800FFFF36}" srcOrd="0" destOrd="0" presId="urn:microsoft.com/office/officeart/2005/8/layout/cycle3"/>
    <dgm:cxn modelId="{7CEF474C-18E6-49E0-98BD-60961D543A26}" type="presOf" srcId="{4FC35C45-9373-4376-9F99-DB72128EB821}" destId="{02ADE868-B236-421A-AB5B-41F56673C0F2}" srcOrd="0" destOrd="0" presId="urn:microsoft.com/office/officeart/2005/8/layout/cycle3"/>
    <dgm:cxn modelId="{4F1941E4-8151-4300-84C8-9672F2F10C7B}" srcId="{A989B1D2-2F23-4CE7-A2FA-3D85D8D1E14E}" destId="{ED023982-8104-4277-AB22-AC6ECDBB642B}" srcOrd="4" destOrd="0" parTransId="{0F1CB28E-E9D8-4AC0-AB1F-CD2B848DB40D}" sibTransId="{6B8C5659-B533-48F1-94B4-FCA9BB674D06}"/>
    <dgm:cxn modelId="{1853E78F-F44A-49D0-96A1-09FA4E5FCFEF}" type="presParOf" srcId="{DABBE47D-35D2-4933-9D81-08CFE71DC633}" destId="{5957F42B-0A60-428F-A0DC-0BF8E0BA5C80}" srcOrd="0" destOrd="0" presId="urn:microsoft.com/office/officeart/2005/8/layout/cycle3"/>
    <dgm:cxn modelId="{F0799BD1-4B19-4BA0-BBA3-797D97D0DFF0}" type="presParOf" srcId="{5957F42B-0A60-428F-A0DC-0BF8E0BA5C80}" destId="{65AA47B1-4587-4A1E-8EB5-359826935A5D}" srcOrd="0" destOrd="0" presId="urn:microsoft.com/office/officeart/2005/8/layout/cycle3"/>
    <dgm:cxn modelId="{2F61727C-2D6A-4475-A3A9-18F50B8827C5}" type="presParOf" srcId="{5957F42B-0A60-428F-A0DC-0BF8E0BA5C80}" destId="{AD7A3DD0-D81D-4312-BBDD-C75F265CBCB0}" srcOrd="1" destOrd="0" presId="urn:microsoft.com/office/officeart/2005/8/layout/cycle3"/>
    <dgm:cxn modelId="{A5C0C393-B054-46CD-B2BA-7B9C7E96FE20}" type="presParOf" srcId="{5957F42B-0A60-428F-A0DC-0BF8E0BA5C80}" destId="{F62A99FA-9E5A-40FD-927B-BDCEF1FE5296}" srcOrd="2" destOrd="0" presId="urn:microsoft.com/office/officeart/2005/8/layout/cycle3"/>
    <dgm:cxn modelId="{FA53655F-37FB-4349-9B09-053DAE6660AE}" type="presParOf" srcId="{5957F42B-0A60-428F-A0DC-0BF8E0BA5C80}" destId="{02ADE868-B236-421A-AB5B-41F56673C0F2}" srcOrd="3" destOrd="0" presId="urn:microsoft.com/office/officeart/2005/8/layout/cycle3"/>
    <dgm:cxn modelId="{94E82DA6-99A5-4524-A868-DBDB82D7F6E7}" type="presParOf" srcId="{5957F42B-0A60-428F-A0DC-0BF8E0BA5C80}" destId="{1E5B16F1-7122-4849-A9D9-AA99606E23D9}" srcOrd="4" destOrd="0" presId="urn:microsoft.com/office/officeart/2005/8/layout/cycle3"/>
    <dgm:cxn modelId="{49E69EFE-6EE0-4D88-B643-D916AA168EF0}" type="presParOf" srcId="{5957F42B-0A60-428F-A0DC-0BF8E0BA5C80}" destId="{3DDEB26F-D330-49C3-8E79-5830E10BE869}" srcOrd="5" destOrd="0" presId="urn:microsoft.com/office/officeart/2005/8/layout/cycle3"/>
    <dgm:cxn modelId="{4944B38D-5F1C-4D65-837B-E59681A2D072}" type="presParOf" srcId="{5957F42B-0A60-428F-A0DC-0BF8E0BA5C80}" destId="{6AB2E73F-0B20-4098-8696-8BC800FFFF36}" srcOrd="6" destOrd="0" presId="urn:microsoft.com/office/officeart/2005/8/layout/cycle3"/>
    <dgm:cxn modelId="{B5882ABB-0C9A-4DDF-AB43-C6682256ACF6}" type="presParOf" srcId="{5957F42B-0A60-428F-A0DC-0BF8E0BA5C80}" destId="{830B7978-1AAB-414A-94AF-2E5224E7626A}" srcOrd="7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58760-0F78-4915-BE56-DCF701AF6171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3610F4F7-4F3E-472C-9C9B-035DA3CB46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smtClean="0">
              <a:latin typeface="+mn-lt"/>
              <a:cs typeface="Times New Roman" panose="02020603050405020304" pitchFamily="18" charset="0"/>
            </a:rPr>
            <a:t>Опора   на  сенсорные и смысловые ассоциативные  образы </a:t>
          </a:r>
        </a:p>
        <a:p>
          <a:pPr algn="ctr"/>
          <a:r>
            <a:rPr lang="ru-RU" sz="1800" smtClean="0">
              <a:latin typeface="+mn-lt"/>
              <a:cs typeface="Times New Roman" panose="02020603050405020304" pitchFamily="18" charset="0"/>
            </a:rPr>
            <a:t>Акустический образ</a:t>
          </a:r>
        </a:p>
        <a:p>
          <a:pPr algn="ctr"/>
          <a:r>
            <a:rPr lang="ru-RU" sz="1800" smtClean="0">
              <a:latin typeface="+mn-lt"/>
              <a:cs typeface="Times New Roman" panose="02020603050405020304" pitchFamily="18" charset="0"/>
            </a:rPr>
            <a:t>Зрительный образ  </a:t>
          </a:r>
        </a:p>
        <a:p>
          <a:pPr algn="ctr"/>
          <a:r>
            <a:rPr lang="ru-RU" sz="1800" smtClean="0">
              <a:latin typeface="+mn-lt"/>
              <a:cs typeface="Times New Roman" panose="02020603050405020304" pitchFamily="18" charset="0"/>
            </a:rPr>
            <a:t>Смысловой образ</a:t>
          </a:r>
        </a:p>
        <a:p>
          <a:pPr algn="ctr"/>
          <a:r>
            <a:rPr lang="ru-RU" sz="1800" smtClean="0">
              <a:latin typeface="+mn-lt"/>
              <a:cs typeface="Times New Roman" panose="02020603050405020304" pitchFamily="18" charset="0"/>
            </a:rPr>
            <a:t>Двигательный образ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9A553E8E-758F-441E-8EB5-44BF358A276D}" type="parTrans" cxnId="{BEBEFE7F-7A9A-4182-8780-778F9FD8A119}">
      <dgm:prSet/>
      <dgm:spPr/>
      <dgm:t>
        <a:bodyPr/>
        <a:lstStyle/>
        <a:p>
          <a:endParaRPr lang="ru-RU"/>
        </a:p>
      </dgm:t>
    </dgm:pt>
    <dgm:pt modelId="{6D1EB49E-548D-4D9B-8EF1-1DB1E4B84C03}" type="sibTrans" cxnId="{BEBEFE7F-7A9A-4182-8780-778F9FD8A119}">
      <dgm:prSet/>
      <dgm:spPr/>
      <dgm:t>
        <a:bodyPr/>
        <a:lstStyle/>
        <a:p>
          <a:endParaRPr lang="ru-RU"/>
        </a:p>
      </dgm:t>
    </dgm:pt>
    <dgm:pt modelId="{199310BA-5D23-416B-9E91-F5694561B53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Соблюдение  многократного  повторения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800E23CB-7B21-433C-B8AB-575A02C4A09E}" type="parTrans" cxnId="{47848737-331E-4B5D-B708-7FA0EFFB5A8D}">
      <dgm:prSet/>
      <dgm:spPr/>
      <dgm:t>
        <a:bodyPr/>
        <a:lstStyle/>
        <a:p>
          <a:endParaRPr lang="ru-RU"/>
        </a:p>
      </dgm:t>
    </dgm:pt>
    <dgm:pt modelId="{238C588E-E1F9-42A3-9E65-85B9C2636D70}" type="sibTrans" cxnId="{47848737-331E-4B5D-B708-7FA0EFFB5A8D}">
      <dgm:prSet/>
      <dgm:spPr/>
      <dgm:t>
        <a:bodyPr/>
        <a:lstStyle/>
        <a:p>
          <a:endParaRPr lang="ru-RU"/>
        </a:p>
      </dgm:t>
    </dgm:pt>
    <dgm:pt modelId="{5C2E1045-CA8E-4608-8A54-91BA6211D820}" type="pres">
      <dgm:prSet presAssocID="{3D158760-0F78-4915-BE56-DCF701AF6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4DD4BF0-1E72-42C6-8097-C58340A08764}" type="pres">
      <dgm:prSet presAssocID="{3610F4F7-4F3E-472C-9C9B-035DA3CB467D}" presName="gear1" presStyleLbl="node1" presStyleIdx="0" presStyleCnt="2" custScaleX="163683" custScaleY="165334" custLinFactNeighborX="11079" custLinFactNeighborY="-110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800A0-2E9B-4769-B016-72EC539FFC35}" type="pres">
      <dgm:prSet presAssocID="{3610F4F7-4F3E-472C-9C9B-035DA3CB467D}" presName="gear1srcNode" presStyleLbl="node1" presStyleIdx="0" presStyleCnt="2"/>
      <dgm:spPr/>
      <dgm:t>
        <a:bodyPr/>
        <a:lstStyle/>
        <a:p>
          <a:endParaRPr lang="ru-RU"/>
        </a:p>
      </dgm:t>
    </dgm:pt>
    <dgm:pt modelId="{C4E3B7DB-4903-4548-BDB6-47BFFFC1EAB5}" type="pres">
      <dgm:prSet presAssocID="{3610F4F7-4F3E-472C-9C9B-035DA3CB467D}" presName="gear1dstNode" presStyleLbl="node1" presStyleIdx="0" presStyleCnt="2"/>
      <dgm:spPr/>
      <dgm:t>
        <a:bodyPr/>
        <a:lstStyle/>
        <a:p>
          <a:endParaRPr lang="ru-RU"/>
        </a:p>
      </dgm:t>
    </dgm:pt>
    <dgm:pt modelId="{959B6FA6-6D5D-4D1D-92BD-4170B854CA6B}" type="pres">
      <dgm:prSet presAssocID="{199310BA-5D23-416B-9E91-F5694561B536}" presName="gear2" presStyleLbl="node1" presStyleIdx="1" presStyleCnt="2" custScaleX="165818" custScaleY="160836" custLinFactNeighborX="-65431" custLinFactNeighborY="78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05C1-D72F-4240-A795-17D6D947A9B2}" type="pres">
      <dgm:prSet presAssocID="{199310BA-5D23-416B-9E91-F5694561B536}" presName="gear2srcNode" presStyleLbl="node1" presStyleIdx="1" presStyleCnt="2"/>
      <dgm:spPr/>
      <dgm:t>
        <a:bodyPr/>
        <a:lstStyle/>
        <a:p>
          <a:endParaRPr lang="ru-RU"/>
        </a:p>
      </dgm:t>
    </dgm:pt>
    <dgm:pt modelId="{0F88D696-2B5F-4693-89B7-AA2109BF1288}" type="pres">
      <dgm:prSet presAssocID="{199310BA-5D23-416B-9E91-F5694561B536}" presName="gear2dstNode" presStyleLbl="node1" presStyleIdx="1" presStyleCnt="2"/>
      <dgm:spPr/>
      <dgm:t>
        <a:bodyPr/>
        <a:lstStyle/>
        <a:p>
          <a:endParaRPr lang="ru-RU"/>
        </a:p>
      </dgm:t>
    </dgm:pt>
    <dgm:pt modelId="{0F6C927A-DCC2-4848-9A0A-322B2B2638C3}" type="pres">
      <dgm:prSet presAssocID="{6D1EB49E-548D-4D9B-8EF1-1DB1E4B84C03}" presName="connector1" presStyleLbl="sibTrans2D1" presStyleIdx="0" presStyleCnt="2" custScaleX="110428" custScaleY="140505" custLinFactNeighborX="37987" custLinFactNeighborY="-833"/>
      <dgm:spPr/>
      <dgm:t>
        <a:bodyPr/>
        <a:lstStyle/>
        <a:p>
          <a:endParaRPr lang="ru-RU"/>
        </a:p>
      </dgm:t>
    </dgm:pt>
    <dgm:pt modelId="{2DE26075-09C2-40A5-B37E-17EA9A116FB5}" type="pres">
      <dgm:prSet presAssocID="{238C588E-E1F9-42A3-9E65-85B9C2636D70}" presName="connector2" presStyleLbl="sibTrans2D1" presStyleIdx="1" presStyleCnt="2" custLinFactNeighborX="-72594" custLinFactNeighborY="54597"/>
      <dgm:spPr/>
      <dgm:t>
        <a:bodyPr/>
        <a:lstStyle/>
        <a:p>
          <a:endParaRPr lang="ru-RU"/>
        </a:p>
      </dgm:t>
    </dgm:pt>
  </dgm:ptLst>
  <dgm:cxnLst>
    <dgm:cxn modelId="{47848737-331E-4B5D-B708-7FA0EFFB5A8D}" srcId="{3D158760-0F78-4915-BE56-DCF701AF6171}" destId="{199310BA-5D23-416B-9E91-F5694561B536}" srcOrd="1" destOrd="0" parTransId="{800E23CB-7B21-433C-B8AB-575A02C4A09E}" sibTransId="{238C588E-E1F9-42A3-9E65-85B9C2636D70}"/>
    <dgm:cxn modelId="{BEBEFE7F-7A9A-4182-8780-778F9FD8A119}" srcId="{3D158760-0F78-4915-BE56-DCF701AF6171}" destId="{3610F4F7-4F3E-472C-9C9B-035DA3CB467D}" srcOrd="0" destOrd="0" parTransId="{9A553E8E-758F-441E-8EB5-44BF358A276D}" sibTransId="{6D1EB49E-548D-4D9B-8EF1-1DB1E4B84C03}"/>
    <dgm:cxn modelId="{D21F0EDE-C893-488E-A4BA-BB9138A4794E}" type="presOf" srcId="{3610F4F7-4F3E-472C-9C9B-035DA3CB467D}" destId="{C4E3B7DB-4903-4548-BDB6-47BFFFC1EAB5}" srcOrd="2" destOrd="0" presId="urn:microsoft.com/office/officeart/2005/8/layout/gear1"/>
    <dgm:cxn modelId="{02A661D7-351E-4131-8979-F5E18DB893CF}" type="presOf" srcId="{3D158760-0F78-4915-BE56-DCF701AF6171}" destId="{5C2E1045-CA8E-4608-8A54-91BA6211D820}" srcOrd="0" destOrd="0" presId="urn:microsoft.com/office/officeart/2005/8/layout/gear1"/>
    <dgm:cxn modelId="{CE976172-F448-4AA8-8083-4FAC9C45A5C7}" type="presOf" srcId="{6D1EB49E-548D-4D9B-8EF1-1DB1E4B84C03}" destId="{0F6C927A-DCC2-4848-9A0A-322B2B2638C3}" srcOrd="0" destOrd="0" presId="urn:microsoft.com/office/officeart/2005/8/layout/gear1"/>
    <dgm:cxn modelId="{BE1AAE26-E0FA-4433-B1F7-7EA55DE795FB}" type="presOf" srcId="{3610F4F7-4F3E-472C-9C9B-035DA3CB467D}" destId="{31B800A0-2E9B-4769-B016-72EC539FFC35}" srcOrd="1" destOrd="0" presId="urn:microsoft.com/office/officeart/2005/8/layout/gear1"/>
    <dgm:cxn modelId="{D680CE39-3C67-42BF-A708-E45FE9C9B1D2}" type="presOf" srcId="{199310BA-5D23-416B-9E91-F5694561B536}" destId="{959B6FA6-6D5D-4D1D-92BD-4170B854CA6B}" srcOrd="0" destOrd="0" presId="urn:microsoft.com/office/officeart/2005/8/layout/gear1"/>
    <dgm:cxn modelId="{6F2B8350-A6D0-4285-83B5-9334369EDC1E}" type="presOf" srcId="{238C588E-E1F9-42A3-9E65-85B9C2636D70}" destId="{2DE26075-09C2-40A5-B37E-17EA9A116FB5}" srcOrd="0" destOrd="0" presId="urn:microsoft.com/office/officeart/2005/8/layout/gear1"/>
    <dgm:cxn modelId="{22F34EC7-C84E-4ACB-AF8D-8AD56F766F1E}" type="presOf" srcId="{199310BA-5D23-416B-9E91-F5694561B536}" destId="{0F88D696-2B5F-4693-89B7-AA2109BF1288}" srcOrd="2" destOrd="0" presId="urn:microsoft.com/office/officeart/2005/8/layout/gear1"/>
    <dgm:cxn modelId="{12FBB76C-9DE6-4FE1-AB9A-C54FB633963F}" type="presOf" srcId="{3610F4F7-4F3E-472C-9C9B-035DA3CB467D}" destId="{E4DD4BF0-1E72-42C6-8097-C58340A08764}" srcOrd="0" destOrd="0" presId="urn:microsoft.com/office/officeart/2005/8/layout/gear1"/>
    <dgm:cxn modelId="{CE36F335-A256-4DFB-9824-EF46EFF1583A}" type="presOf" srcId="{199310BA-5D23-416B-9E91-F5694561B536}" destId="{E32205C1-D72F-4240-A795-17D6D947A9B2}" srcOrd="1" destOrd="0" presId="urn:microsoft.com/office/officeart/2005/8/layout/gear1"/>
    <dgm:cxn modelId="{A7F8F1D6-2DDA-4664-B506-DD8F867B7745}" type="presParOf" srcId="{5C2E1045-CA8E-4608-8A54-91BA6211D820}" destId="{E4DD4BF0-1E72-42C6-8097-C58340A08764}" srcOrd="0" destOrd="0" presId="urn:microsoft.com/office/officeart/2005/8/layout/gear1"/>
    <dgm:cxn modelId="{9518CECD-BCF0-4B01-A8F7-01A709B7914F}" type="presParOf" srcId="{5C2E1045-CA8E-4608-8A54-91BA6211D820}" destId="{31B800A0-2E9B-4769-B016-72EC539FFC35}" srcOrd="1" destOrd="0" presId="urn:microsoft.com/office/officeart/2005/8/layout/gear1"/>
    <dgm:cxn modelId="{CB572A43-D760-48AE-B207-DC16904E681E}" type="presParOf" srcId="{5C2E1045-CA8E-4608-8A54-91BA6211D820}" destId="{C4E3B7DB-4903-4548-BDB6-47BFFFC1EAB5}" srcOrd="2" destOrd="0" presId="urn:microsoft.com/office/officeart/2005/8/layout/gear1"/>
    <dgm:cxn modelId="{C44CEF78-39FF-425D-A228-4F9088BF5D36}" type="presParOf" srcId="{5C2E1045-CA8E-4608-8A54-91BA6211D820}" destId="{959B6FA6-6D5D-4D1D-92BD-4170B854CA6B}" srcOrd="3" destOrd="0" presId="urn:microsoft.com/office/officeart/2005/8/layout/gear1"/>
    <dgm:cxn modelId="{12021F54-E6C9-4FC9-8BCF-D8C5622BFA37}" type="presParOf" srcId="{5C2E1045-CA8E-4608-8A54-91BA6211D820}" destId="{E32205C1-D72F-4240-A795-17D6D947A9B2}" srcOrd="4" destOrd="0" presId="urn:microsoft.com/office/officeart/2005/8/layout/gear1"/>
    <dgm:cxn modelId="{A5FAFE44-91F9-483D-9DC6-B1953396FCE0}" type="presParOf" srcId="{5C2E1045-CA8E-4608-8A54-91BA6211D820}" destId="{0F88D696-2B5F-4693-89B7-AA2109BF1288}" srcOrd="5" destOrd="0" presId="urn:microsoft.com/office/officeart/2005/8/layout/gear1"/>
    <dgm:cxn modelId="{9D4816CF-190F-4B15-BB81-6BA652DEFF7C}" type="presParOf" srcId="{5C2E1045-CA8E-4608-8A54-91BA6211D820}" destId="{0F6C927A-DCC2-4848-9A0A-322B2B2638C3}" srcOrd="6" destOrd="0" presId="urn:microsoft.com/office/officeart/2005/8/layout/gear1"/>
    <dgm:cxn modelId="{5A5A21AD-1B3C-4586-A537-9AEB55A9F2D5}" type="presParOf" srcId="{5C2E1045-CA8E-4608-8A54-91BA6211D820}" destId="{2DE26075-09C2-40A5-B37E-17EA9A116FB5}" srcOrd="7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39DC0-9860-4130-BE66-8439BACB1445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8BCDA24-59EE-4768-87B0-AFD8119BED1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</a:t>
          </a:r>
          <a:r>
            <a:rPr lang="ru-RU" sz="20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Соединялки</a:t>
          </a:r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</a:t>
          </a:r>
        </a:p>
      </dgm:t>
    </dgm:pt>
    <dgm:pt modelId="{9120B373-B754-448D-8E4D-F32D2B0D8E4E}" type="parTrans" cxnId="{44AA9F26-7D56-4CB6-AB6F-F3F317F8F189}">
      <dgm:prSet/>
      <dgm:spPr/>
      <dgm:t>
        <a:bodyPr/>
        <a:lstStyle/>
        <a:p>
          <a:endParaRPr lang="ru-RU"/>
        </a:p>
      </dgm:t>
    </dgm:pt>
    <dgm:pt modelId="{E7EA3839-5F74-499F-8FA8-53DB33153883}" type="sibTrans" cxnId="{44AA9F26-7D56-4CB6-AB6F-F3F317F8F189}">
      <dgm:prSet/>
      <dgm:spPr/>
      <dgm:t>
        <a:bodyPr/>
        <a:lstStyle/>
        <a:p>
          <a:endParaRPr lang="ru-RU"/>
        </a:p>
      </dgm:t>
    </dgm:pt>
    <dgm:pt modelId="{7A54E8B8-4F76-4B27-AEF7-305F7689C79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</a:t>
          </a:r>
          <a:r>
            <a:rPr lang="ru-RU" sz="20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Кинезиологические</a:t>
          </a:r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бродилки</a:t>
          </a:r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</a:t>
          </a:r>
          <a:r>
            <a:rPr lang="ru-RU" sz="20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стучалки</a:t>
          </a:r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</a:t>
          </a:r>
        </a:p>
      </dgm:t>
    </dgm:pt>
    <dgm:pt modelId="{66E54B91-0C08-4711-9C06-480A094D3614}" type="parTrans" cxnId="{A628F448-D874-43D3-97BC-E6AFF6FD51AC}">
      <dgm:prSet/>
      <dgm:spPr/>
      <dgm:t>
        <a:bodyPr/>
        <a:lstStyle/>
        <a:p>
          <a:endParaRPr lang="ru-RU"/>
        </a:p>
      </dgm:t>
    </dgm:pt>
    <dgm:pt modelId="{8130EA2E-F362-4E3F-9504-1D0CDF919431}" type="sibTrans" cxnId="{A628F448-D874-43D3-97BC-E6AFF6FD51AC}">
      <dgm:prSet/>
      <dgm:spPr/>
      <dgm:t>
        <a:bodyPr/>
        <a:lstStyle/>
        <a:p>
          <a:endParaRPr lang="ru-RU"/>
        </a:p>
      </dgm:t>
    </dgm:pt>
    <dgm:pt modelId="{8942B34B-C568-4BC4-B6EC-9486AC8E6A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«Лесенка</a:t>
          </a:r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</a:t>
          </a:r>
        </a:p>
      </dgm:t>
    </dgm:pt>
    <dgm:pt modelId="{F4C99ADD-3A61-4100-89B8-582DB7ADC2F7}" type="parTrans" cxnId="{EC02D676-04AC-4B17-8690-7E9AF462FEA0}">
      <dgm:prSet/>
      <dgm:spPr/>
      <dgm:t>
        <a:bodyPr/>
        <a:lstStyle/>
        <a:p>
          <a:endParaRPr lang="ru-RU"/>
        </a:p>
      </dgm:t>
    </dgm:pt>
    <dgm:pt modelId="{9723E1FE-5F74-488D-A858-EE01EBB3B62F}" type="sibTrans" cxnId="{EC02D676-04AC-4B17-8690-7E9AF462FEA0}">
      <dgm:prSet/>
      <dgm:spPr/>
      <dgm:t>
        <a:bodyPr/>
        <a:lstStyle/>
        <a:p>
          <a:endParaRPr lang="ru-RU"/>
        </a:p>
      </dgm:t>
    </dgm:pt>
    <dgm:pt modelId="{B88AEB6E-E64F-44D3-947F-25482D0A1189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 Пальчики здороваются»</a:t>
          </a:r>
        </a:p>
      </dgm:t>
    </dgm:pt>
    <dgm:pt modelId="{BC299560-FCBD-453D-BBF9-3F83E827CA4A}" type="parTrans" cxnId="{C7E8E5C1-5EE1-41B4-8608-D5B975E34E45}">
      <dgm:prSet/>
      <dgm:spPr/>
      <dgm:t>
        <a:bodyPr/>
        <a:lstStyle/>
        <a:p>
          <a:endParaRPr lang="ru-RU"/>
        </a:p>
      </dgm:t>
    </dgm:pt>
    <dgm:pt modelId="{36B0CFB0-2B18-4091-A897-2EF43EC3E839}" type="sibTrans" cxnId="{C7E8E5C1-5EE1-41B4-8608-D5B975E34E45}">
      <dgm:prSet/>
      <dgm:spPr/>
      <dgm:t>
        <a:bodyPr/>
        <a:lstStyle/>
        <a:p>
          <a:endParaRPr lang="ru-RU"/>
        </a:p>
      </dgm:t>
    </dgm:pt>
    <dgm:pt modelId="{48135388-4792-4EC5-9F38-59983D2C5F8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 Дорожки»</a:t>
          </a:r>
        </a:p>
      </dgm:t>
    </dgm:pt>
    <dgm:pt modelId="{8A13EC50-B8B6-47E0-AD77-36A940B5A152}" type="parTrans" cxnId="{BF09D042-9FDC-438F-9751-E9667B69F29F}">
      <dgm:prSet/>
      <dgm:spPr/>
      <dgm:t>
        <a:bodyPr/>
        <a:lstStyle/>
        <a:p>
          <a:endParaRPr lang="ru-RU"/>
        </a:p>
      </dgm:t>
    </dgm:pt>
    <dgm:pt modelId="{1663AAE9-3089-4C44-8C95-EAD110C3A1EC}" type="sibTrans" cxnId="{BF09D042-9FDC-438F-9751-E9667B69F29F}">
      <dgm:prSet/>
      <dgm:spPr/>
      <dgm:t>
        <a:bodyPr/>
        <a:lstStyle/>
        <a:p>
          <a:endParaRPr lang="ru-RU"/>
        </a:p>
      </dgm:t>
    </dgm:pt>
    <dgm:pt modelId="{9D93E57A-B1F1-4354-86A6-ED01597DEA0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 Раз, два, три- ритмы повтори»</a:t>
          </a:r>
        </a:p>
      </dgm:t>
    </dgm:pt>
    <dgm:pt modelId="{75010FA1-55A5-4CF5-9F45-7911EFE7FE04}" type="parTrans" cxnId="{508CCAC0-652F-4EA0-8845-7A527B2688C9}">
      <dgm:prSet/>
      <dgm:spPr/>
      <dgm:t>
        <a:bodyPr/>
        <a:lstStyle/>
        <a:p>
          <a:endParaRPr lang="ru-RU"/>
        </a:p>
      </dgm:t>
    </dgm:pt>
    <dgm:pt modelId="{4C1DA543-B064-4BFF-B00B-3DE3D151F6DB}" type="sibTrans" cxnId="{508CCAC0-652F-4EA0-8845-7A527B2688C9}">
      <dgm:prSet/>
      <dgm:spPr/>
      <dgm:t>
        <a:bodyPr/>
        <a:lstStyle/>
        <a:p>
          <a:endParaRPr lang="ru-RU"/>
        </a:p>
      </dgm:t>
    </dgm:pt>
    <dgm:pt modelId="{ED1B14D6-F542-4C15-AA19-2FF8A0D9F83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 Игры с </a:t>
          </a:r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мячиком </a:t>
          </a:r>
          <a:r>
            <a:rPr lang="ru-RU" sz="20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Су-джок</a:t>
          </a:r>
          <a:r>
            <a: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</a:t>
          </a:r>
        </a:p>
      </dgm:t>
    </dgm:pt>
    <dgm:pt modelId="{66054AAD-B6C5-4B88-81E1-9E9706EA166B}" type="parTrans" cxnId="{4139DE04-852B-46D0-8CD8-D317C4412D80}">
      <dgm:prSet/>
      <dgm:spPr/>
      <dgm:t>
        <a:bodyPr/>
        <a:lstStyle/>
        <a:p>
          <a:endParaRPr lang="ru-RU"/>
        </a:p>
      </dgm:t>
    </dgm:pt>
    <dgm:pt modelId="{16E526C8-5118-48DE-8135-5492A360244B}" type="sibTrans" cxnId="{4139DE04-852B-46D0-8CD8-D317C4412D80}">
      <dgm:prSet/>
      <dgm:spPr/>
      <dgm:t>
        <a:bodyPr/>
        <a:lstStyle/>
        <a:p>
          <a:endParaRPr lang="ru-RU"/>
        </a:p>
      </dgm:t>
    </dgm:pt>
    <dgm:pt modelId="{E0354CE9-ABCB-4546-B423-1B93979223B4}" type="pres">
      <dgm:prSet presAssocID="{26039DC0-9860-4130-BE66-8439BACB14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10693-9568-48C1-8F04-C257B70271B8}" type="pres">
      <dgm:prSet presAssocID="{88BCDA24-59EE-4768-87B0-AFD8119BED11}" presName="node" presStyleLbl="node1" presStyleIdx="0" presStyleCnt="7" custScaleX="134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F5CA0-9061-4897-AB67-BD116BE92F44}" type="pres">
      <dgm:prSet presAssocID="{E7EA3839-5F74-499F-8FA8-53DB33153883}" presName="sibTrans" presStyleLbl="sibTrans2D1" presStyleIdx="0" presStyleCnt="7" custScaleX="150727" custLinFactX="10293" custLinFactNeighborX="100000" custLinFactNeighborY="-92598"/>
      <dgm:spPr/>
      <dgm:t>
        <a:bodyPr/>
        <a:lstStyle/>
        <a:p>
          <a:endParaRPr lang="ru-RU"/>
        </a:p>
      </dgm:t>
    </dgm:pt>
    <dgm:pt modelId="{D57F513D-2986-4CEE-8C05-07F6E9A9FB49}" type="pres">
      <dgm:prSet presAssocID="{E7EA3839-5F74-499F-8FA8-53DB33153883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EEA9FA3-84EB-42D2-971A-7530A4AF52B3}" type="pres">
      <dgm:prSet presAssocID="{7A54E8B8-4F76-4B27-AEF7-305F7689C79B}" presName="node" presStyleLbl="node1" presStyleIdx="1" presStyleCnt="7" custScaleX="214933" custScaleY="125910" custRadScaleRad="103052" custRadScaleInc="2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31648-2D75-48F4-99DE-FF13E932B9B2}" type="pres">
      <dgm:prSet presAssocID="{8130EA2E-F362-4E3F-9504-1D0CDF919431}" presName="sibTrans" presStyleLbl="sibTrans2D1" presStyleIdx="1" presStyleCnt="7" custScaleX="108472" custLinFactNeighborX="42252" custLinFactNeighborY="-43407"/>
      <dgm:spPr/>
      <dgm:t>
        <a:bodyPr/>
        <a:lstStyle/>
        <a:p>
          <a:endParaRPr lang="ru-RU"/>
        </a:p>
      </dgm:t>
    </dgm:pt>
    <dgm:pt modelId="{6A291CEC-C663-4337-BD12-6F49B0874BC9}" type="pres">
      <dgm:prSet presAssocID="{8130EA2E-F362-4E3F-9504-1D0CDF919431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7B470F5-6AEA-4826-A93F-76578469C281}" type="pres">
      <dgm:prSet presAssocID="{8942B34B-C568-4BC4-B6EC-9486AC8E6AB1}" presName="node" presStyleLbl="node1" presStyleIdx="2" presStyleCnt="7" custScaleX="163405" custScaleY="141124" custRadScaleRad="114596" custRadScaleInc="-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16FD8-4D4E-46D4-8BE9-ADD9D43548DD}" type="pres">
      <dgm:prSet presAssocID="{9723E1FE-5F74-488D-A858-EE01EBB3B62F}" presName="sibTrans" presStyleLbl="sibTrans2D1" presStyleIdx="2" presStyleCnt="7" custScaleX="81265"/>
      <dgm:spPr/>
      <dgm:t>
        <a:bodyPr/>
        <a:lstStyle/>
        <a:p>
          <a:endParaRPr lang="ru-RU"/>
        </a:p>
      </dgm:t>
    </dgm:pt>
    <dgm:pt modelId="{3F1BCBA8-FB8F-454B-977B-FECEF7136C03}" type="pres">
      <dgm:prSet presAssocID="{9723E1FE-5F74-488D-A858-EE01EBB3B62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548FEA0-0409-455E-827A-651AF6A050E1}" type="pres">
      <dgm:prSet presAssocID="{48135388-4792-4EC5-9F38-59983D2C5F87}" presName="node" presStyleLbl="node1" presStyleIdx="3" presStyleCnt="7" custScaleX="175834" custScaleY="124982" custRadScaleRad="104993" custRadScaleInc="-5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1F221-389D-43A7-B22D-D2CC2124F10D}" type="pres">
      <dgm:prSet presAssocID="{1663AAE9-3089-4C44-8C95-EAD110C3A1E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999FD430-86EA-456E-94E5-14A96ACA2981}" type="pres">
      <dgm:prSet presAssocID="{1663AAE9-3089-4C44-8C95-EAD110C3A1E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4A00091-1E6C-407E-97D8-D6508C29D36B}" type="pres">
      <dgm:prSet presAssocID="{9D93E57A-B1F1-4354-86A6-ED01597DEA0C}" presName="node" presStyleLbl="node1" presStyleIdx="4" presStyleCnt="7" custScaleX="196875" custScaleY="131548" custRadScaleRad="100617" custRadScaleInc="40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978A5-B971-43DD-B701-93A124EBAB69}" type="pres">
      <dgm:prSet presAssocID="{4C1DA543-B064-4BFF-B00B-3DE3D151F6DB}" presName="sibTrans" presStyleLbl="sibTrans2D1" presStyleIdx="4" presStyleCnt="7"/>
      <dgm:spPr/>
      <dgm:t>
        <a:bodyPr/>
        <a:lstStyle/>
        <a:p>
          <a:endParaRPr lang="ru-RU"/>
        </a:p>
      </dgm:t>
    </dgm:pt>
    <dgm:pt modelId="{B1751BEE-AE15-4C7A-BFAD-617759F4CA38}" type="pres">
      <dgm:prSet presAssocID="{4C1DA543-B064-4BFF-B00B-3DE3D151F6D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92707EA-A103-430E-B56C-37C5D4717215}" type="pres">
      <dgm:prSet presAssocID="{ED1B14D6-F542-4C15-AA19-2FF8A0D9F838}" presName="node" presStyleLbl="node1" presStyleIdx="5" presStyleCnt="7" custScaleX="189788" custScaleY="147578" custRadScaleRad="109161" custRadScaleInc="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24AC3-E5F4-4090-A3BA-2768DD641596}" type="pres">
      <dgm:prSet presAssocID="{16E526C8-5118-48DE-8135-5492A360244B}" presName="sibTrans" presStyleLbl="sibTrans2D1" presStyleIdx="5" presStyleCnt="7" custScaleX="110086" custLinFactNeighborX="-67440" custLinFactNeighborY="12163"/>
      <dgm:spPr/>
      <dgm:t>
        <a:bodyPr/>
        <a:lstStyle/>
        <a:p>
          <a:endParaRPr lang="ru-RU"/>
        </a:p>
      </dgm:t>
    </dgm:pt>
    <dgm:pt modelId="{AC5331DE-E607-49B5-B935-59958A70E991}" type="pres">
      <dgm:prSet presAssocID="{16E526C8-5118-48DE-8135-5492A360244B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00DF50B-4771-4658-9DA2-4C83D94BDDBD}" type="pres">
      <dgm:prSet presAssocID="{B88AEB6E-E64F-44D3-947F-25482D0A1189}" presName="node" presStyleLbl="node1" presStyleIdx="6" presStyleCnt="7" custScaleX="170179" custScaleY="149979" custRadScaleRad="106155" custRadScaleInc="-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63759-C9DA-4237-A65B-900CD63C098C}" type="pres">
      <dgm:prSet presAssocID="{36B0CFB0-2B18-4091-A897-2EF43EC3E839}" presName="sibTrans" presStyleLbl="sibTrans2D1" presStyleIdx="6" presStyleCnt="7" custScaleX="131512" custLinFactX="-7081" custLinFactY="-41534" custLinFactNeighborX="-100000" custLinFactNeighborY="-100000"/>
      <dgm:spPr/>
      <dgm:t>
        <a:bodyPr/>
        <a:lstStyle/>
        <a:p>
          <a:endParaRPr lang="ru-RU"/>
        </a:p>
      </dgm:t>
    </dgm:pt>
    <dgm:pt modelId="{B6EC281E-BA35-4E91-8DE8-0152ECB7072F}" type="pres">
      <dgm:prSet presAssocID="{36B0CFB0-2B18-4091-A897-2EF43EC3E839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CFF64E74-79BF-441D-9063-8310A7575B64}" type="presOf" srcId="{8130EA2E-F362-4E3F-9504-1D0CDF919431}" destId="{6A291CEC-C663-4337-BD12-6F49B0874BC9}" srcOrd="1" destOrd="0" presId="urn:microsoft.com/office/officeart/2005/8/layout/cycle7"/>
    <dgm:cxn modelId="{88E8974B-46C9-4EF8-A51F-FD974114F9D0}" type="presOf" srcId="{36B0CFB0-2B18-4091-A897-2EF43EC3E839}" destId="{B6EC281E-BA35-4E91-8DE8-0152ECB7072F}" srcOrd="1" destOrd="0" presId="urn:microsoft.com/office/officeart/2005/8/layout/cycle7"/>
    <dgm:cxn modelId="{EC02D676-04AC-4B17-8690-7E9AF462FEA0}" srcId="{26039DC0-9860-4130-BE66-8439BACB1445}" destId="{8942B34B-C568-4BC4-B6EC-9486AC8E6AB1}" srcOrd="2" destOrd="0" parTransId="{F4C99ADD-3A61-4100-89B8-582DB7ADC2F7}" sibTransId="{9723E1FE-5F74-488D-A858-EE01EBB3B62F}"/>
    <dgm:cxn modelId="{20B668B1-1175-436D-A0ED-FFF4EDB6BA90}" type="presOf" srcId="{B88AEB6E-E64F-44D3-947F-25482D0A1189}" destId="{E00DF50B-4771-4658-9DA2-4C83D94BDDBD}" srcOrd="0" destOrd="0" presId="urn:microsoft.com/office/officeart/2005/8/layout/cycle7"/>
    <dgm:cxn modelId="{B3B9BBFF-D034-405C-AC4C-171EEEF4937B}" type="presOf" srcId="{16E526C8-5118-48DE-8135-5492A360244B}" destId="{22524AC3-E5F4-4090-A3BA-2768DD641596}" srcOrd="0" destOrd="0" presId="urn:microsoft.com/office/officeart/2005/8/layout/cycle7"/>
    <dgm:cxn modelId="{7E00B068-1A7B-4986-B08A-B50AE17AC403}" type="presOf" srcId="{16E526C8-5118-48DE-8135-5492A360244B}" destId="{AC5331DE-E607-49B5-B935-59958A70E991}" srcOrd="1" destOrd="0" presId="urn:microsoft.com/office/officeart/2005/8/layout/cycle7"/>
    <dgm:cxn modelId="{451E562B-533C-4558-AD26-9C6DBEFE84D3}" type="presOf" srcId="{36B0CFB0-2B18-4091-A897-2EF43EC3E839}" destId="{11A63759-C9DA-4237-A65B-900CD63C098C}" srcOrd="0" destOrd="0" presId="urn:microsoft.com/office/officeart/2005/8/layout/cycle7"/>
    <dgm:cxn modelId="{49691A4A-652B-46F0-B057-3E2B0B370A98}" type="presOf" srcId="{E7EA3839-5F74-499F-8FA8-53DB33153883}" destId="{771F5CA0-9061-4897-AB67-BD116BE92F44}" srcOrd="0" destOrd="0" presId="urn:microsoft.com/office/officeart/2005/8/layout/cycle7"/>
    <dgm:cxn modelId="{E3178F46-B641-4A11-8F13-6EC491CAC4AC}" type="presOf" srcId="{8130EA2E-F362-4E3F-9504-1D0CDF919431}" destId="{7EA31648-2D75-48F4-99DE-FF13E932B9B2}" srcOrd="0" destOrd="0" presId="urn:microsoft.com/office/officeart/2005/8/layout/cycle7"/>
    <dgm:cxn modelId="{4139DE04-852B-46D0-8CD8-D317C4412D80}" srcId="{26039DC0-9860-4130-BE66-8439BACB1445}" destId="{ED1B14D6-F542-4C15-AA19-2FF8A0D9F838}" srcOrd="5" destOrd="0" parTransId="{66054AAD-B6C5-4B88-81E1-9E9706EA166B}" sibTransId="{16E526C8-5118-48DE-8135-5492A360244B}"/>
    <dgm:cxn modelId="{508CCAC0-652F-4EA0-8845-7A527B2688C9}" srcId="{26039DC0-9860-4130-BE66-8439BACB1445}" destId="{9D93E57A-B1F1-4354-86A6-ED01597DEA0C}" srcOrd="4" destOrd="0" parTransId="{75010FA1-55A5-4CF5-9F45-7911EFE7FE04}" sibTransId="{4C1DA543-B064-4BFF-B00B-3DE3D151F6DB}"/>
    <dgm:cxn modelId="{44AA9F26-7D56-4CB6-AB6F-F3F317F8F189}" srcId="{26039DC0-9860-4130-BE66-8439BACB1445}" destId="{88BCDA24-59EE-4768-87B0-AFD8119BED11}" srcOrd="0" destOrd="0" parTransId="{9120B373-B754-448D-8E4D-F32D2B0D8E4E}" sibTransId="{E7EA3839-5F74-499F-8FA8-53DB33153883}"/>
    <dgm:cxn modelId="{1BA0241C-1E87-43C6-8D12-B5282EE2ED7C}" type="presOf" srcId="{9723E1FE-5F74-488D-A858-EE01EBB3B62F}" destId="{3F1BCBA8-FB8F-454B-977B-FECEF7136C03}" srcOrd="1" destOrd="0" presId="urn:microsoft.com/office/officeart/2005/8/layout/cycle7"/>
    <dgm:cxn modelId="{A03099C2-FC1A-4050-A2C4-FC5CEC7550A3}" type="presOf" srcId="{1663AAE9-3089-4C44-8C95-EAD110C3A1EC}" destId="{0BC1F221-389D-43A7-B22D-D2CC2124F10D}" srcOrd="0" destOrd="0" presId="urn:microsoft.com/office/officeart/2005/8/layout/cycle7"/>
    <dgm:cxn modelId="{A628F448-D874-43D3-97BC-E6AFF6FD51AC}" srcId="{26039DC0-9860-4130-BE66-8439BACB1445}" destId="{7A54E8B8-4F76-4B27-AEF7-305F7689C79B}" srcOrd="1" destOrd="0" parTransId="{66E54B91-0C08-4711-9C06-480A094D3614}" sibTransId="{8130EA2E-F362-4E3F-9504-1D0CDF919431}"/>
    <dgm:cxn modelId="{500A0A3A-CB39-4C50-A136-ABD972625D47}" type="presOf" srcId="{4C1DA543-B064-4BFF-B00B-3DE3D151F6DB}" destId="{B1751BEE-AE15-4C7A-BFAD-617759F4CA38}" srcOrd="1" destOrd="0" presId="urn:microsoft.com/office/officeart/2005/8/layout/cycle7"/>
    <dgm:cxn modelId="{B5BD5B03-9F06-4D5F-86EA-3CB49C883D25}" type="presOf" srcId="{9723E1FE-5F74-488D-A858-EE01EBB3B62F}" destId="{F1F16FD8-4D4E-46D4-8BE9-ADD9D43548DD}" srcOrd="0" destOrd="0" presId="urn:microsoft.com/office/officeart/2005/8/layout/cycle7"/>
    <dgm:cxn modelId="{864C8095-EC3F-4D43-92A9-A09E46E048B5}" type="presOf" srcId="{9D93E57A-B1F1-4354-86A6-ED01597DEA0C}" destId="{C4A00091-1E6C-407E-97D8-D6508C29D36B}" srcOrd="0" destOrd="0" presId="urn:microsoft.com/office/officeart/2005/8/layout/cycle7"/>
    <dgm:cxn modelId="{CF00EE81-1528-485A-AD0C-D94B88B34096}" type="presOf" srcId="{ED1B14D6-F542-4C15-AA19-2FF8A0D9F838}" destId="{C92707EA-A103-430E-B56C-37C5D4717215}" srcOrd="0" destOrd="0" presId="urn:microsoft.com/office/officeart/2005/8/layout/cycle7"/>
    <dgm:cxn modelId="{119FF0C2-CB5E-436A-A489-BA95BFD52B82}" type="presOf" srcId="{26039DC0-9860-4130-BE66-8439BACB1445}" destId="{E0354CE9-ABCB-4546-B423-1B93979223B4}" srcOrd="0" destOrd="0" presId="urn:microsoft.com/office/officeart/2005/8/layout/cycle7"/>
    <dgm:cxn modelId="{FCF90DA4-7EE1-440B-98CB-CE4548DB0B7A}" type="presOf" srcId="{88BCDA24-59EE-4768-87B0-AFD8119BED11}" destId="{3A510693-9568-48C1-8F04-C257B70271B8}" srcOrd="0" destOrd="0" presId="urn:microsoft.com/office/officeart/2005/8/layout/cycle7"/>
    <dgm:cxn modelId="{C7E8E5C1-5EE1-41B4-8608-D5B975E34E45}" srcId="{26039DC0-9860-4130-BE66-8439BACB1445}" destId="{B88AEB6E-E64F-44D3-947F-25482D0A1189}" srcOrd="6" destOrd="0" parTransId="{BC299560-FCBD-453D-BBF9-3F83E827CA4A}" sibTransId="{36B0CFB0-2B18-4091-A897-2EF43EC3E839}"/>
    <dgm:cxn modelId="{F1E794D4-799C-404F-8705-B72D679EA8A1}" type="presOf" srcId="{7A54E8B8-4F76-4B27-AEF7-305F7689C79B}" destId="{9EEA9FA3-84EB-42D2-971A-7530A4AF52B3}" srcOrd="0" destOrd="0" presId="urn:microsoft.com/office/officeart/2005/8/layout/cycle7"/>
    <dgm:cxn modelId="{0B2AC1F7-73DA-4A15-B452-23FF44B9FDCF}" type="presOf" srcId="{E7EA3839-5F74-499F-8FA8-53DB33153883}" destId="{D57F513D-2986-4CEE-8C05-07F6E9A9FB49}" srcOrd="1" destOrd="0" presId="urn:microsoft.com/office/officeart/2005/8/layout/cycle7"/>
    <dgm:cxn modelId="{2FAFCCCA-FD0F-4744-96EB-B50F48CC44C9}" type="presOf" srcId="{48135388-4792-4EC5-9F38-59983D2C5F87}" destId="{E548FEA0-0409-455E-827A-651AF6A050E1}" srcOrd="0" destOrd="0" presId="urn:microsoft.com/office/officeart/2005/8/layout/cycle7"/>
    <dgm:cxn modelId="{67B2B913-F7A2-42FD-B54C-3577AAB8CB16}" type="presOf" srcId="{4C1DA543-B064-4BFF-B00B-3DE3D151F6DB}" destId="{382978A5-B971-43DD-B701-93A124EBAB69}" srcOrd="0" destOrd="0" presId="urn:microsoft.com/office/officeart/2005/8/layout/cycle7"/>
    <dgm:cxn modelId="{BF09D042-9FDC-438F-9751-E9667B69F29F}" srcId="{26039DC0-9860-4130-BE66-8439BACB1445}" destId="{48135388-4792-4EC5-9F38-59983D2C5F87}" srcOrd="3" destOrd="0" parTransId="{8A13EC50-B8B6-47E0-AD77-36A940B5A152}" sibTransId="{1663AAE9-3089-4C44-8C95-EAD110C3A1EC}"/>
    <dgm:cxn modelId="{47AE0B1B-4E61-4BD0-B0A2-FC05F4CEAA0B}" type="presOf" srcId="{8942B34B-C568-4BC4-B6EC-9486AC8E6AB1}" destId="{57B470F5-6AEA-4826-A93F-76578469C281}" srcOrd="0" destOrd="0" presId="urn:microsoft.com/office/officeart/2005/8/layout/cycle7"/>
    <dgm:cxn modelId="{31A303E1-7CDB-4586-92A8-CA9ABCCD21D0}" type="presOf" srcId="{1663AAE9-3089-4C44-8C95-EAD110C3A1EC}" destId="{999FD430-86EA-456E-94E5-14A96ACA2981}" srcOrd="1" destOrd="0" presId="urn:microsoft.com/office/officeart/2005/8/layout/cycle7"/>
    <dgm:cxn modelId="{AE3CCEFF-1B5C-4ADD-A5EA-D52C54FBEBCC}" type="presParOf" srcId="{E0354CE9-ABCB-4546-B423-1B93979223B4}" destId="{3A510693-9568-48C1-8F04-C257B70271B8}" srcOrd="0" destOrd="0" presId="urn:microsoft.com/office/officeart/2005/8/layout/cycle7"/>
    <dgm:cxn modelId="{84C7DE0F-0D1D-4B2D-ACD9-471A55BBF261}" type="presParOf" srcId="{E0354CE9-ABCB-4546-B423-1B93979223B4}" destId="{771F5CA0-9061-4897-AB67-BD116BE92F44}" srcOrd="1" destOrd="0" presId="urn:microsoft.com/office/officeart/2005/8/layout/cycle7"/>
    <dgm:cxn modelId="{068ED92E-ACA3-4D33-AED3-8CCC3E6C754B}" type="presParOf" srcId="{771F5CA0-9061-4897-AB67-BD116BE92F44}" destId="{D57F513D-2986-4CEE-8C05-07F6E9A9FB49}" srcOrd="0" destOrd="0" presId="urn:microsoft.com/office/officeart/2005/8/layout/cycle7"/>
    <dgm:cxn modelId="{4255587D-455D-4F3F-8C67-F6A79D3E687C}" type="presParOf" srcId="{E0354CE9-ABCB-4546-B423-1B93979223B4}" destId="{9EEA9FA3-84EB-42D2-971A-7530A4AF52B3}" srcOrd="2" destOrd="0" presId="urn:microsoft.com/office/officeart/2005/8/layout/cycle7"/>
    <dgm:cxn modelId="{3B9ED664-26F0-45AC-84A1-BCA5C2E53A1A}" type="presParOf" srcId="{E0354CE9-ABCB-4546-B423-1B93979223B4}" destId="{7EA31648-2D75-48F4-99DE-FF13E932B9B2}" srcOrd="3" destOrd="0" presId="urn:microsoft.com/office/officeart/2005/8/layout/cycle7"/>
    <dgm:cxn modelId="{6BAE0E8E-654C-495C-9F34-BC210E644ACF}" type="presParOf" srcId="{7EA31648-2D75-48F4-99DE-FF13E932B9B2}" destId="{6A291CEC-C663-4337-BD12-6F49B0874BC9}" srcOrd="0" destOrd="0" presId="urn:microsoft.com/office/officeart/2005/8/layout/cycle7"/>
    <dgm:cxn modelId="{B64C91CB-8923-43BE-9EF9-D3EEB60A71E2}" type="presParOf" srcId="{E0354CE9-ABCB-4546-B423-1B93979223B4}" destId="{57B470F5-6AEA-4826-A93F-76578469C281}" srcOrd="4" destOrd="0" presId="urn:microsoft.com/office/officeart/2005/8/layout/cycle7"/>
    <dgm:cxn modelId="{4E4A0F57-1E09-4EC3-9195-079E6CE98AC5}" type="presParOf" srcId="{E0354CE9-ABCB-4546-B423-1B93979223B4}" destId="{F1F16FD8-4D4E-46D4-8BE9-ADD9D43548DD}" srcOrd="5" destOrd="0" presId="urn:microsoft.com/office/officeart/2005/8/layout/cycle7"/>
    <dgm:cxn modelId="{50972FEE-348C-4A1B-A1AA-A34630BBC796}" type="presParOf" srcId="{F1F16FD8-4D4E-46D4-8BE9-ADD9D43548DD}" destId="{3F1BCBA8-FB8F-454B-977B-FECEF7136C03}" srcOrd="0" destOrd="0" presId="urn:microsoft.com/office/officeart/2005/8/layout/cycle7"/>
    <dgm:cxn modelId="{236F1E2F-6B43-4FD2-8C4A-D9B87DFEA384}" type="presParOf" srcId="{E0354CE9-ABCB-4546-B423-1B93979223B4}" destId="{E548FEA0-0409-455E-827A-651AF6A050E1}" srcOrd="6" destOrd="0" presId="urn:microsoft.com/office/officeart/2005/8/layout/cycle7"/>
    <dgm:cxn modelId="{FC336DFC-BAB4-4A3C-A98B-B04D95BA2C96}" type="presParOf" srcId="{E0354CE9-ABCB-4546-B423-1B93979223B4}" destId="{0BC1F221-389D-43A7-B22D-D2CC2124F10D}" srcOrd="7" destOrd="0" presId="urn:microsoft.com/office/officeart/2005/8/layout/cycle7"/>
    <dgm:cxn modelId="{4FEECA47-CA43-4576-8D34-A126E6089663}" type="presParOf" srcId="{0BC1F221-389D-43A7-B22D-D2CC2124F10D}" destId="{999FD430-86EA-456E-94E5-14A96ACA2981}" srcOrd="0" destOrd="0" presId="urn:microsoft.com/office/officeart/2005/8/layout/cycle7"/>
    <dgm:cxn modelId="{1CA6B375-F534-4ABE-BB4B-CE2EE9793C7F}" type="presParOf" srcId="{E0354CE9-ABCB-4546-B423-1B93979223B4}" destId="{C4A00091-1E6C-407E-97D8-D6508C29D36B}" srcOrd="8" destOrd="0" presId="urn:microsoft.com/office/officeart/2005/8/layout/cycle7"/>
    <dgm:cxn modelId="{AEE25726-0781-4AD5-A788-C97CEDEBB75A}" type="presParOf" srcId="{E0354CE9-ABCB-4546-B423-1B93979223B4}" destId="{382978A5-B971-43DD-B701-93A124EBAB69}" srcOrd="9" destOrd="0" presId="urn:microsoft.com/office/officeart/2005/8/layout/cycle7"/>
    <dgm:cxn modelId="{48010926-2737-4E4C-91CC-847B07B0F244}" type="presParOf" srcId="{382978A5-B971-43DD-B701-93A124EBAB69}" destId="{B1751BEE-AE15-4C7A-BFAD-617759F4CA38}" srcOrd="0" destOrd="0" presId="urn:microsoft.com/office/officeart/2005/8/layout/cycle7"/>
    <dgm:cxn modelId="{FF626400-9A1A-4007-BBAF-E079B07AA0B9}" type="presParOf" srcId="{E0354CE9-ABCB-4546-B423-1B93979223B4}" destId="{C92707EA-A103-430E-B56C-37C5D4717215}" srcOrd="10" destOrd="0" presId="urn:microsoft.com/office/officeart/2005/8/layout/cycle7"/>
    <dgm:cxn modelId="{CFF024E8-E8DF-49C2-A004-3FABF82FB7C6}" type="presParOf" srcId="{E0354CE9-ABCB-4546-B423-1B93979223B4}" destId="{22524AC3-E5F4-4090-A3BA-2768DD641596}" srcOrd="11" destOrd="0" presId="urn:microsoft.com/office/officeart/2005/8/layout/cycle7"/>
    <dgm:cxn modelId="{C65342C1-B84E-4054-82C8-FF7D676776D7}" type="presParOf" srcId="{22524AC3-E5F4-4090-A3BA-2768DD641596}" destId="{AC5331DE-E607-49B5-B935-59958A70E991}" srcOrd="0" destOrd="0" presId="urn:microsoft.com/office/officeart/2005/8/layout/cycle7"/>
    <dgm:cxn modelId="{86472D43-7708-4C1C-B1D9-B9F46F637505}" type="presParOf" srcId="{E0354CE9-ABCB-4546-B423-1B93979223B4}" destId="{E00DF50B-4771-4658-9DA2-4C83D94BDDBD}" srcOrd="12" destOrd="0" presId="urn:microsoft.com/office/officeart/2005/8/layout/cycle7"/>
    <dgm:cxn modelId="{8218C754-01B1-4101-A983-85C53AE8CCD7}" type="presParOf" srcId="{E0354CE9-ABCB-4546-B423-1B93979223B4}" destId="{11A63759-C9DA-4237-A65B-900CD63C098C}" srcOrd="13" destOrd="0" presId="urn:microsoft.com/office/officeart/2005/8/layout/cycle7"/>
    <dgm:cxn modelId="{A855B1E9-C6DD-49C6-8F68-FC1DE7697609}" type="presParOf" srcId="{11A63759-C9DA-4237-A65B-900CD63C098C}" destId="{B6EC281E-BA35-4E91-8DE8-0152ECB7072F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DB4DCA-531C-4DB0-9215-9AE22AB9E315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4B8993-8F86-4A90-B3B8-CC76F685F3C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«Назови ласково»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362D2A3-CDB6-4A54-8B1A-9562BC8D316D}" type="parTrans" cxnId="{B8A10A3C-19DF-486A-815C-5D3898BAFF5B}">
      <dgm:prSet/>
      <dgm:spPr/>
      <dgm:t>
        <a:bodyPr/>
        <a:lstStyle/>
        <a:p>
          <a:endParaRPr lang="ru-RU"/>
        </a:p>
      </dgm:t>
    </dgm:pt>
    <dgm:pt modelId="{1AF71E61-CE38-4842-AD0C-A65896521930}" type="sibTrans" cxnId="{B8A10A3C-19DF-486A-815C-5D3898BAFF5B}">
      <dgm:prSet/>
      <dgm:spPr/>
      <dgm:t>
        <a:bodyPr/>
        <a:lstStyle/>
        <a:p>
          <a:endParaRPr lang="ru-RU"/>
        </a:p>
      </dgm:t>
    </dgm:pt>
    <dgm:pt modelId="{96295AA2-EAD3-4980-A47C-34E7EF4E293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 Раз, два, три- слова на слоги подели,  добавь слог и назови полностью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88E296A-F5E7-40AD-A7E6-64FFE8B47E6A}" type="parTrans" cxnId="{A854FEA2-E5F8-4A29-B466-5943403DB2E3}">
      <dgm:prSet/>
      <dgm:spPr/>
      <dgm:t>
        <a:bodyPr/>
        <a:lstStyle/>
        <a:p>
          <a:endParaRPr lang="ru-RU"/>
        </a:p>
      </dgm:t>
    </dgm:pt>
    <dgm:pt modelId="{1001D46B-021B-4040-8CDD-031671F6D027}" type="sibTrans" cxnId="{A854FEA2-E5F8-4A29-B466-5943403DB2E3}">
      <dgm:prSet/>
      <dgm:spPr/>
      <dgm:t>
        <a:bodyPr/>
        <a:lstStyle/>
        <a:p>
          <a:endParaRPr lang="ru-RU"/>
        </a:p>
      </dgm:t>
    </dgm:pt>
    <dgm:pt modelId="{50FDA03A-C227-4C50-B0A3-A0209C2319FF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«Рассели слова по домикам»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68B6793-8A46-49A5-959C-9F7071644F41}" type="parTrans" cxnId="{7E196F69-88DD-466B-8A38-E128F2952607}">
      <dgm:prSet/>
      <dgm:spPr/>
      <dgm:t>
        <a:bodyPr/>
        <a:lstStyle/>
        <a:p>
          <a:endParaRPr lang="ru-RU"/>
        </a:p>
      </dgm:t>
    </dgm:pt>
    <dgm:pt modelId="{0CDABA56-1BF1-406C-9ED0-94AC271E731E}" type="sibTrans" cxnId="{7E196F69-88DD-466B-8A38-E128F2952607}">
      <dgm:prSet/>
      <dgm:spPr/>
      <dgm:t>
        <a:bodyPr/>
        <a:lstStyle/>
        <a:p>
          <a:endParaRPr lang="ru-RU"/>
        </a:p>
      </dgm:t>
    </dgm:pt>
    <dgm:pt modelId="{1ABB5349-C5AF-4124-A349-37DE280F267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«Лабиринты», «</a:t>
          </a:r>
          <a:r>
            <a:rPr lang="ru-RU" sz="20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Мемерина</a:t>
          </a:r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», «Найди по адресу»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5266596-D181-4503-ACA6-D2529347007F}" type="parTrans" cxnId="{539549EC-965D-492E-BBEE-9F02D9B56CD9}">
      <dgm:prSet/>
      <dgm:spPr/>
      <dgm:t>
        <a:bodyPr/>
        <a:lstStyle/>
        <a:p>
          <a:endParaRPr lang="ru-RU"/>
        </a:p>
      </dgm:t>
    </dgm:pt>
    <dgm:pt modelId="{E48183B3-6959-4C9E-B7F4-A768A7E71497}" type="sibTrans" cxnId="{539549EC-965D-492E-BBEE-9F02D9B56CD9}">
      <dgm:prSet/>
      <dgm:spPr/>
      <dgm:t>
        <a:bodyPr/>
        <a:lstStyle/>
        <a:p>
          <a:endParaRPr lang="ru-RU"/>
        </a:p>
      </dgm:t>
    </dgm:pt>
    <dgm:pt modelId="{2E826374-55CF-4E51-A355-45E63D3EB3AF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«Логопедические гармошки»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B3CB1BB-941D-4DFA-83D5-B4ADD1B708D0}" type="parTrans" cxnId="{266A4729-21A3-4B77-A69B-6F960258C284}">
      <dgm:prSet/>
      <dgm:spPr/>
      <dgm:t>
        <a:bodyPr/>
        <a:lstStyle/>
        <a:p>
          <a:endParaRPr lang="ru-RU"/>
        </a:p>
      </dgm:t>
    </dgm:pt>
    <dgm:pt modelId="{E2B74D0B-DC9D-4BC3-A345-79DAEF4F711C}" type="sibTrans" cxnId="{266A4729-21A3-4B77-A69B-6F960258C284}">
      <dgm:prSet/>
      <dgm:spPr/>
      <dgm:t>
        <a:bodyPr/>
        <a:lstStyle/>
        <a:p>
          <a:endParaRPr lang="ru-RU"/>
        </a:p>
      </dgm:t>
    </dgm:pt>
    <dgm:pt modelId="{A2E9F4EB-2CD2-4D13-B9A2-398E4EAE0D9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«Один-много»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439C055-3AA3-4FD1-A877-1E0586151BB1}" type="parTrans" cxnId="{DD046BE4-0A34-411D-9D88-DCD09577EE05}">
      <dgm:prSet/>
      <dgm:spPr/>
      <dgm:t>
        <a:bodyPr/>
        <a:lstStyle/>
        <a:p>
          <a:endParaRPr lang="ru-RU"/>
        </a:p>
      </dgm:t>
    </dgm:pt>
    <dgm:pt modelId="{497C0671-C279-4879-9FBE-574F977AC62D}" type="sibTrans" cxnId="{DD046BE4-0A34-411D-9D88-DCD09577EE05}">
      <dgm:prSet/>
      <dgm:spPr/>
      <dgm:t>
        <a:bodyPr/>
        <a:lstStyle/>
        <a:p>
          <a:endParaRPr lang="ru-RU"/>
        </a:p>
      </dgm:t>
    </dgm:pt>
    <dgm:pt modelId="{3010256A-41EF-4DAC-986F-E50A8ED9FAE0}" type="pres">
      <dgm:prSet presAssocID="{8BDB4DCA-531C-4DB0-9215-9AE22AB9E3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07589-C438-4FA6-B95F-0DF6052D45C3}" type="pres">
      <dgm:prSet presAssocID="{8BDB4DCA-531C-4DB0-9215-9AE22AB9E315}" presName="cycle" presStyleCnt="0"/>
      <dgm:spPr/>
      <dgm:t>
        <a:bodyPr/>
        <a:lstStyle/>
        <a:p>
          <a:endParaRPr lang="ru-RU"/>
        </a:p>
      </dgm:t>
    </dgm:pt>
    <dgm:pt modelId="{D768E974-F2CF-4D9B-8ADF-519E3322A0D4}" type="pres">
      <dgm:prSet presAssocID="{9C4B8993-8F86-4A90-B3B8-CC76F685F3C5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C0B88-BC1B-4927-8F1D-D63A1811C61C}" type="pres">
      <dgm:prSet presAssocID="{1AF71E61-CE38-4842-AD0C-A6589652193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7544628-A881-4BB8-B0D9-C07E18582EE9}" type="pres">
      <dgm:prSet presAssocID="{2E826374-55CF-4E51-A355-45E63D3EB3AF}" presName="nodeFollowingNodes" presStyleLbl="node1" presStyleIdx="1" presStyleCnt="6" custScaleX="111203" custScaleY="65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1EF9F-5BD9-44FC-B331-2C76ED985954}" type="pres">
      <dgm:prSet presAssocID="{96295AA2-EAD3-4980-A47C-34E7EF4E2930}" presName="nodeFollowingNodes" presStyleLbl="node1" presStyleIdx="2" presStyleCnt="6" custScaleX="126194" custRadScaleRad="103882" custRadScaleInc="-2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9E71C-AE36-448F-A574-3C9496BA7730}" type="pres">
      <dgm:prSet presAssocID="{50FDA03A-C227-4C50-B0A3-A0209C2319FF}" presName="nodeFollowingNodes" presStyleLbl="node1" presStyleIdx="3" presStyleCnt="6" custRadScaleRad="95365" custRadScaleInc="-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D3A1-2CF6-4304-B1B7-3C28657485C0}" type="pres">
      <dgm:prSet presAssocID="{1ABB5349-C5AF-4124-A349-37DE280F2677}" presName="nodeFollowingNodes" presStyleLbl="node1" presStyleIdx="4" presStyleCnt="6" custScaleX="122909" custScaleY="90376" custRadScaleRad="107085" custRadScaleInc="21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6A1CF-DC4B-4E3D-8A9B-C821A1946795}" type="pres">
      <dgm:prSet presAssocID="{A2E9F4EB-2CD2-4D13-B9A2-398E4EAE0D98}" presName="nodeFollowingNodes" presStyleLbl="node1" presStyleIdx="5" presStyleCnt="6" custScaleY="5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D17A9-39DE-4696-B6DB-B3DEECBE70A9}" type="presOf" srcId="{1ABB5349-C5AF-4124-A349-37DE280F2677}" destId="{7573D3A1-2CF6-4304-B1B7-3C28657485C0}" srcOrd="0" destOrd="0" presId="urn:microsoft.com/office/officeart/2005/8/layout/cycle3"/>
    <dgm:cxn modelId="{602FB326-F003-48A8-B590-A1811612691F}" type="presOf" srcId="{9C4B8993-8F86-4A90-B3B8-CC76F685F3C5}" destId="{D768E974-F2CF-4D9B-8ADF-519E3322A0D4}" srcOrd="0" destOrd="0" presId="urn:microsoft.com/office/officeart/2005/8/layout/cycle3"/>
    <dgm:cxn modelId="{266A4729-21A3-4B77-A69B-6F960258C284}" srcId="{8BDB4DCA-531C-4DB0-9215-9AE22AB9E315}" destId="{2E826374-55CF-4E51-A355-45E63D3EB3AF}" srcOrd="1" destOrd="0" parTransId="{6B3CB1BB-941D-4DFA-83D5-B4ADD1B708D0}" sibTransId="{E2B74D0B-DC9D-4BC3-A345-79DAEF4F711C}"/>
    <dgm:cxn modelId="{3B7F4B0A-57E3-49C7-91D9-7D7BF8FE56E9}" type="presOf" srcId="{A2E9F4EB-2CD2-4D13-B9A2-398E4EAE0D98}" destId="{0696A1CF-DC4B-4E3D-8A9B-C821A1946795}" srcOrd="0" destOrd="0" presId="urn:microsoft.com/office/officeart/2005/8/layout/cycle3"/>
    <dgm:cxn modelId="{A854FEA2-E5F8-4A29-B466-5943403DB2E3}" srcId="{8BDB4DCA-531C-4DB0-9215-9AE22AB9E315}" destId="{96295AA2-EAD3-4980-A47C-34E7EF4E2930}" srcOrd="2" destOrd="0" parTransId="{888E296A-F5E7-40AD-A7E6-64FFE8B47E6A}" sibTransId="{1001D46B-021B-4040-8CDD-031671F6D027}"/>
    <dgm:cxn modelId="{7E972F48-5189-4486-934C-09EC1F819180}" type="presOf" srcId="{50FDA03A-C227-4C50-B0A3-A0209C2319FF}" destId="{0539E71C-AE36-448F-A574-3C9496BA7730}" srcOrd="0" destOrd="0" presId="urn:microsoft.com/office/officeart/2005/8/layout/cycle3"/>
    <dgm:cxn modelId="{11A65089-3A48-4A83-B2D0-EA652748BEB3}" type="presOf" srcId="{2E826374-55CF-4E51-A355-45E63D3EB3AF}" destId="{37544628-A881-4BB8-B0D9-C07E18582EE9}" srcOrd="0" destOrd="0" presId="urn:microsoft.com/office/officeart/2005/8/layout/cycle3"/>
    <dgm:cxn modelId="{539549EC-965D-492E-BBEE-9F02D9B56CD9}" srcId="{8BDB4DCA-531C-4DB0-9215-9AE22AB9E315}" destId="{1ABB5349-C5AF-4124-A349-37DE280F2677}" srcOrd="4" destOrd="0" parTransId="{65266596-D181-4503-ACA6-D2529347007F}" sibTransId="{E48183B3-6959-4C9E-B7F4-A768A7E71497}"/>
    <dgm:cxn modelId="{AFAE90EC-78C3-4F4C-9945-439742D0F95F}" type="presOf" srcId="{96295AA2-EAD3-4980-A47C-34E7EF4E2930}" destId="{80E1EF9F-5BD9-44FC-B331-2C76ED985954}" srcOrd="0" destOrd="0" presId="urn:microsoft.com/office/officeart/2005/8/layout/cycle3"/>
    <dgm:cxn modelId="{6111C481-9051-46CB-B11E-606A06505384}" type="presOf" srcId="{1AF71E61-CE38-4842-AD0C-A65896521930}" destId="{320C0B88-BC1B-4927-8F1D-D63A1811C61C}" srcOrd="0" destOrd="0" presId="urn:microsoft.com/office/officeart/2005/8/layout/cycle3"/>
    <dgm:cxn modelId="{7E196F69-88DD-466B-8A38-E128F2952607}" srcId="{8BDB4DCA-531C-4DB0-9215-9AE22AB9E315}" destId="{50FDA03A-C227-4C50-B0A3-A0209C2319FF}" srcOrd="3" destOrd="0" parTransId="{968B6793-8A46-49A5-959C-9F7071644F41}" sibTransId="{0CDABA56-1BF1-406C-9ED0-94AC271E731E}"/>
    <dgm:cxn modelId="{DD046BE4-0A34-411D-9D88-DCD09577EE05}" srcId="{8BDB4DCA-531C-4DB0-9215-9AE22AB9E315}" destId="{A2E9F4EB-2CD2-4D13-B9A2-398E4EAE0D98}" srcOrd="5" destOrd="0" parTransId="{D439C055-3AA3-4FD1-A877-1E0586151BB1}" sibTransId="{497C0671-C279-4879-9FBE-574F977AC62D}"/>
    <dgm:cxn modelId="{B8A10A3C-19DF-486A-815C-5D3898BAFF5B}" srcId="{8BDB4DCA-531C-4DB0-9215-9AE22AB9E315}" destId="{9C4B8993-8F86-4A90-B3B8-CC76F685F3C5}" srcOrd="0" destOrd="0" parTransId="{5362D2A3-CDB6-4A54-8B1A-9562BC8D316D}" sibTransId="{1AF71E61-CE38-4842-AD0C-A65896521930}"/>
    <dgm:cxn modelId="{FCF50359-B375-477D-AEBF-4DFA40E09B36}" type="presOf" srcId="{8BDB4DCA-531C-4DB0-9215-9AE22AB9E315}" destId="{3010256A-41EF-4DAC-986F-E50A8ED9FAE0}" srcOrd="0" destOrd="0" presId="urn:microsoft.com/office/officeart/2005/8/layout/cycle3"/>
    <dgm:cxn modelId="{2FC40E5F-F0B3-41F0-92A3-6828F579505A}" type="presParOf" srcId="{3010256A-41EF-4DAC-986F-E50A8ED9FAE0}" destId="{CA107589-C438-4FA6-B95F-0DF6052D45C3}" srcOrd="0" destOrd="0" presId="urn:microsoft.com/office/officeart/2005/8/layout/cycle3"/>
    <dgm:cxn modelId="{ED823086-8179-4496-AEC6-A7A6E0556FA9}" type="presParOf" srcId="{CA107589-C438-4FA6-B95F-0DF6052D45C3}" destId="{D768E974-F2CF-4D9B-8ADF-519E3322A0D4}" srcOrd="0" destOrd="0" presId="urn:microsoft.com/office/officeart/2005/8/layout/cycle3"/>
    <dgm:cxn modelId="{4DCA7F8F-8E99-4703-97F9-7C58F149EC7C}" type="presParOf" srcId="{CA107589-C438-4FA6-B95F-0DF6052D45C3}" destId="{320C0B88-BC1B-4927-8F1D-D63A1811C61C}" srcOrd="1" destOrd="0" presId="urn:microsoft.com/office/officeart/2005/8/layout/cycle3"/>
    <dgm:cxn modelId="{6F9C6612-AEC8-42FC-BD28-8C0AE8EFFE1D}" type="presParOf" srcId="{CA107589-C438-4FA6-B95F-0DF6052D45C3}" destId="{37544628-A881-4BB8-B0D9-C07E18582EE9}" srcOrd="2" destOrd="0" presId="urn:microsoft.com/office/officeart/2005/8/layout/cycle3"/>
    <dgm:cxn modelId="{2655C782-77A8-4477-B604-F42030F70A80}" type="presParOf" srcId="{CA107589-C438-4FA6-B95F-0DF6052D45C3}" destId="{80E1EF9F-5BD9-44FC-B331-2C76ED985954}" srcOrd="3" destOrd="0" presId="urn:microsoft.com/office/officeart/2005/8/layout/cycle3"/>
    <dgm:cxn modelId="{A7B1D21E-4850-4E0C-A42E-E3AFB5BE2474}" type="presParOf" srcId="{CA107589-C438-4FA6-B95F-0DF6052D45C3}" destId="{0539E71C-AE36-448F-A574-3C9496BA7730}" srcOrd="4" destOrd="0" presId="urn:microsoft.com/office/officeart/2005/8/layout/cycle3"/>
    <dgm:cxn modelId="{F26DCBA3-0F3D-41D1-9125-D860218CF3C4}" type="presParOf" srcId="{CA107589-C438-4FA6-B95F-0DF6052D45C3}" destId="{7573D3A1-2CF6-4304-B1B7-3C28657485C0}" srcOrd="5" destOrd="0" presId="urn:microsoft.com/office/officeart/2005/8/layout/cycle3"/>
    <dgm:cxn modelId="{EF4A2527-2314-4ECA-8CE8-E8312EADDCEA}" type="presParOf" srcId="{CA107589-C438-4FA6-B95F-0DF6052D45C3}" destId="{0696A1CF-DC4B-4E3D-8A9B-C821A1946795}" srcOrd="6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FF8C9E-8BFC-4328-A55A-11118191F322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6382D7-FA9E-4888-86B2-F96945CAE22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«Раз, два, три - предложение повтори»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17D456F-6E10-4EE7-A8F4-3C1D7B21E5B6}" type="parTrans" cxnId="{71E17CE3-60FD-4E6B-A7D5-9CEBFA1A68CC}">
      <dgm:prSet/>
      <dgm:spPr/>
      <dgm:t>
        <a:bodyPr/>
        <a:lstStyle/>
        <a:p>
          <a:endParaRPr lang="ru-RU"/>
        </a:p>
      </dgm:t>
    </dgm:pt>
    <dgm:pt modelId="{722AB366-05F0-4BC1-9970-684B59C7A9EB}" type="sibTrans" cxnId="{71E17CE3-60FD-4E6B-A7D5-9CEBFA1A68CC}">
      <dgm:prSet/>
      <dgm:spPr/>
      <dgm:t>
        <a:bodyPr/>
        <a:lstStyle/>
        <a:p>
          <a:endParaRPr lang="ru-RU"/>
        </a:p>
      </dgm:t>
    </dgm:pt>
    <dgm:pt modelId="{C1E108CF-4183-45E3-8D44-565805D73A8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Составь предложение по схеме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2F01C7B-3197-45F3-BB2B-A0189F15E397}" type="parTrans" cxnId="{94681B16-F2BC-4506-B206-BF47767E2572}">
      <dgm:prSet/>
      <dgm:spPr/>
      <dgm:t>
        <a:bodyPr/>
        <a:lstStyle/>
        <a:p>
          <a:endParaRPr lang="ru-RU"/>
        </a:p>
      </dgm:t>
    </dgm:pt>
    <dgm:pt modelId="{B5EA0109-0C15-41D3-8F0D-E91C3B8F413C}" type="sibTrans" cxnId="{94681B16-F2BC-4506-B206-BF47767E2572}">
      <dgm:prSet/>
      <dgm:spPr/>
      <dgm:t>
        <a:bodyPr/>
        <a:lstStyle/>
        <a:p>
          <a:endParaRPr lang="ru-RU"/>
        </a:p>
      </dgm:t>
    </dgm:pt>
    <dgm:pt modelId="{03078238-7606-4677-99C1-77B28F09A6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«Раз, два, три- </a:t>
          </a:r>
          <a:r>
            <a:rPr lang="ru-RU" sz="18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чистоговорку</a:t>
          </a:r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повтори»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D7470D9-E70C-46F0-BEE0-3F6427A1F6CF}" type="parTrans" cxnId="{D7DC20F4-34C5-44E1-A868-00911533A92A}">
      <dgm:prSet/>
      <dgm:spPr/>
      <dgm:t>
        <a:bodyPr/>
        <a:lstStyle/>
        <a:p>
          <a:endParaRPr lang="ru-RU"/>
        </a:p>
      </dgm:t>
    </dgm:pt>
    <dgm:pt modelId="{7EE41690-B5EE-45F4-9ED8-81F1FE92BF41}" type="sibTrans" cxnId="{D7DC20F4-34C5-44E1-A868-00911533A92A}">
      <dgm:prSet/>
      <dgm:spPr/>
      <dgm:t>
        <a:bodyPr/>
        <a:lstStyle/>
        <a:p>
          <a:endParaRPr lang="ru-RU"/>
        </a:p>
      </dgm:t>
    </dgm:pt>
    <dgm:pt modelId="{F0FE3320-FDEA-4892-9EE1-ADBE1A932F0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«Посчитай:1, 2, 5»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034EFD3-741A-4FF3-B6A7-E2EA4FD22F69}" type="parTrans" cxnId="{5F5D3214-1601-4187-B089-666131F44759}">
      <dgm:prSet/>
      <dgm:spPr/>
      <dgm:t>
        <a:bodyPr/>
        <a:lstStyle/>
        <a:p>
          <a:endParaRPr lang="ru-RU"/>
        </a:p>
      </dgm:t>
    </dgm:pt>
    <dgm:pt modelId="{49B088E3-4B6B-4FF8-B497-C50411D3E1B6}" type="sibTrans" cxnId="{5F5D3214-1601-4187-B089-666131F44759}">
      <dgm:prSet/>
      <dgm:spPr/>
      <dgm:t>
        <a:bodyPr/>
        <a:lstStyle/>
        <a:p>
          <a:endParaRPr lang="ru-RU"/>
        </a:p>
      </dgm:t>
    </dgm:pt>
    <dgm:pt modelId="{33760AD4-E0F7-45FE-8AFB-2D525B0B11F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«Расскажи стих руками»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EF252FA-B186-40AF-9422-7160F054D9DB}" type="parTrans" cxnId="{DC2BCD78-ADFC-49CF-B8C8-972E6073AE32}">
      <dgm:prSet/>
      <dgm:spPr/>
      <dgm:t>
        <a:bodyPr/>
        <a:lstStyle/>
        <a:p>
          <a:endParaRPr lang="ru-RU"/>
        </a:p>
      </dgm:t>
    </dgm:pt>
    <dgm:pt modelId="{A0CBBAEC-0792-4919-9E20-9413D3FE5CF5}" type="sibTrans" cxnId="{DC2BCD78-ADFC-49CF-B8C8-972E6073AE32}">
      <dgm:prSet/>
      <dgm:spPr/>
      <dgm:t>
        <a:bodyPr/>
        <a:lstStyle/>
        <a:p>
          <a:endParaRPr lang="ru-RU"/>
        </a:p>
      </dgm:t>
    </dgm:pt>
    <dgm:pt modelId="{58F5ABEF-5ADC-48F6-B619-BAD00BD8331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«Путаница»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8CA8719-F294-45EA-B95A-90B94A518DCB}" type="parTrans" cxnId="{5103BA31-4483-4BDB-8E7F-C6F6681EC78B}">
      <dgm:prSet/>
      <dgm:spPr/>
      <dgm:t>
        <a:bodyPr/>
        <a:lstStyle/>
        <a:p>
          <a:endParaRPr lang="ru-RU"/>
        </a:p>
      </dgm:t>
    </dgm:pt>
    <dgm:pt modelId="{921A50A8-8E40-4142-A1DD-3A70E39271A2}" type="sibTrans" cxnId="{5103BA31-4483-4BDB-8E7F-C6F6681EC78B}">
      <dgm:prSet/>
      <dgm:spPr/>
      <dgm:t>
        <a:bodyPr/>
        <a:lstStyle/>
        <a:p>
          <a:endParaRPr lang="ru-RU"/>
        </a:p>
      </dgm:t>
    </dgm:pt>
    <dgm:pt modelId="{89E0DF3C-74C5-4636-8CD0-D05DFEA954C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«Жадина»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7262549-077B-4AE1-AB42-F02BB84F1811}" type="parTrans" cxnId="{9CC3EC24-ED6E-4EF0-BE4E-41DE4A7E2FE0}">
      <dgm:prSet/>
      <dgm:spPr/>
      <dgm:t>
        <a:bodyPr/>
        <a:lstStyle/>
        <a:p>
          <a:endParaRPr lang="ru-RU"/>
        </a:p>
      </dgm:t>
    </dgm:pt>
    <dgm:pt modelId="{07ADEB7F-D75B-4998-A8CD-3017DC98E0CD}" type="sibTrans" cxnId="{9CC3EC24-ED6E-4EF0-BE4E-41DE4A7E2FE0}">
      <dgm:prSet/>
      <dgm:spPr/>
      <dgm:t>
        <a:bodyPr/>
        <a:lstStyle/>
        <a:p>
          <a:endParaRPr lang="ru-RU"/>
        </a:p>
      </dgm:t>
    </dgm:pt>
    <dgm:pt modelId="{20DE5569-1D85-4382-9DDA-8EB69970074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 Чего, кого не стало»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28C7138-A76A-416A-96F4-4C75FBB16963}" type="parTrans" cxnId="{11663D6F-1C90-4766-B4B6-39FB8BB41164}">
      <dgm:prSet/>
      <dgm:spPr/>
      <dgm:t>
        <a:bodyPr/>
        <a:lstStyle/>
        <a:p>
          <a:endParaRPr lang="ru-RU"/>
        </a:p>
      </dgm:t>
    </dgm:pt>
    <dgm:pt modelId="{3BA86B62-BC76-4688-AE2F-50E1E91665C8}" type="sibTrans" cxnId="{11663D6F-1C90-4766-B4B6-39FB8BB41164}">
      <dgm:prSet/>
      <dgm:spPr/>
      <dgm:t>
        <a:bodyPr/>
        <a:lstStyle/>
        <a:p>
          <a:endParaRPr lang="ru-RU"/>
        </a:p>
      </dgm:t>
    </dgm:pt>
    <dgm:pt modelId="{15C4D688-A7C5-49A9-AC1A-C6FA6C849725}" type="pres">
      <dgm:prSet presAssocID="{56FF8C9E-8BFC-4328-A55A-11118191F3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D726EA-8DB1-42AF-98F2-CDF2CC9C9F1E}" type="pres">
      <dgm:prSet presAssocID="{56FF8C9E-8BFC-4328-A55A-11118191F322}" presName="cycle" presStyleCnt="0"/>
      <dgm:spPr/>
      <dgm:t>
        <a:bodyPr/>
        <a:lstStyle/>
        <a:p>
          <a:endParaRPr lang="ru-RU"/>
        </a:p>
      </dgm:t>
    </dgm:pt>
    <dgm:pt modelId="{91BD128A-EC84-4798-963B-E2BCE8173D7A}" type="pres">
      <dgm:prSet presAssocID="{A06382D7-FA9E-4888-86B2-F96945CAE22D}" presName="nodeFirstNode" presStyleLbl="node1" presStyleIdx="0" presStyleCnt="8" custScaleX="125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AFB15-503B-497D-B045-946F3BDFB1B3}" type="pres">
      <dgm:prSet presAssocID="{722AB366-05F0-4BC1-9970-684B59C7A9E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9DCD034-AC30-4356-B938-98F1A8C9A813}" type="pres">
      <dgm:prSet presAssocID="{C1E108CF-4183-45E3-8D44-565805D73A8D}" presName="nodeFollowingNodes" presStyleLbl="node1" presStyleIdx="1" presStyleCnt="8" custScaleX="135856" custRadScaleRad="106273" custRadScaleInc="33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4E18-0E42-4B25-81D4-AA3CEE58435C}" type="pres">
      <dgm:prSet presAssocID="{58F5ABEF-5ADC-48F6-B619-BAD00BD8331E}" presName="nodeFollowingNodes" presStyleLbl="node1" presStyleIdx="2" presStyleCnt="8" custScaleY="74246" custRadScaleRad="104728" custRadScaleInc="-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FAC72-B993-4097-8CE3-72EE9A00B5E9}" type="pres">
      <dgm:prSet presAssocID="{03078238-7606-4677-99C1-77B28F09A657}" presName="nodeFollowingNodes" presStyleLbl="node1" presStyleIdx="3" presStyleCnt="8" custScaleX="147502" custRadScaleRad="101843" custRadScaleInc="-3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DF29C-60E9-4A69-8EB6-53FCF8BA5E1B}" type="pres">
      <dgm:prSet presAssocID="{F0FE3320-FDEA-4892-9EE1-ADBE1A932F08}" presName="nodeFollowingNodes" presStyleLbl="node1" presStyleIdx="4" presStyleCnt="8" custScaleX="147303" custRadScaleRad="97358" custRadScaleInc="-6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24F16-C2C6-4E4B-9044-02A3E14D831C}" type="pres">
      <dgm:prSet presAssocID="{33760AD4-E0F7-45FE-8AFB-2D525B0B11F3}" presName="nodeFollowingNodes" presStyleLbl="node1" presStyleIdx="5" presStyleCnt="8" custScaleX="127706" custRadScaleRad="110762" custRadScaleInc="3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6EA7F-6C2E-4F69-A876-986D4B9B02BF}" type="pres">
      <dgm:prSet presAssocID="{89E0DF3C-74C5-4636-8CD0-D05DFEA954C3}" presName="nodeFollowingNodes" presStyleLbl="node1" presStyleIdx="6" presStyleCnt="8" custScaleY="71918" custRadScaleRad="107074" custRadScaleInc="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79192-5457-4D16-983E-CDFD9AEE3F21}" type="pres">
      <dgm:prSet presAssocID="{20DE5569-1D85-4382-9DDA-8EB699700746}" presName="nodeFollowingNodes" presStyleLbl="node1" presStyleIdx="7" presStyleCnt="8" custScaleX="137021" custRadScaleRad="105574" custRadScaleInc="-1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63D6F-1C90-4766-B4B6-39FB8BB41164}" srcId="{56FF8C9E-8BFC-4328-A55A-11118191F322}" destId="{20DE5569-1D85-4382-9DDA-8EB699700746}" srcOrd="7" destOrd="0" parTransId="{428C7138-A76A-416A-96F4-4C75FBB16963}" sibTransId="{3BA86B62-BC76-4688-AE2F-50E1E91665C8}"/>
    <dgm:cxn modelId="{5C4D4B00-9FB9-4EA6-9117-A4E6F14182E1}" type="presOf" srcId="{89E0DF3C-74C5-4636-8CD0-D05DFEA954C3}" destId="{4B86EA7F-6C2E-4F69-A876-986D4B9B02BF}" srcOrd="0" destOrd="0" presId="urn:microsoft.com/office/officeart/2005/8/layout/cycle3"/>
    <dgm:cxn modelId="{F654AB13-EF02-4CC4-A004-6A231F740B76}" type="presOf" srcId="{33760AD4-E0F7-45FE-8AFB-2D525B0B11F3}" destId="{12124F16-C2C6-4E4B-9044-02A3E14D831C}" srcOrd="0" destOrd="0" presId="urn:microsoft.com/office/officeart/2005/8/layout/cycle3"/>
    <dgm:cxn modelId="{3D289A84-E69D-4855-B1CC-C6DD0F085F7D}" type="presOf" srcId="{C1E108CF-4183-45E3-8D44-565805D73A8D}" destId="{59DCD034-AC30-4356-B938-98F1A8C9A813}" srcOrd="0" destOrd="0" presId="urn:microsoft.com/office/officeart/2005/8/layout/cycle3"/>
    <dgm:cxn modelId="{2B0482A1-051E-4735-AA4A-B46CA6D1C531}" type="presOf" srcId="{03078238-7606-4677-99C1-77B28F09A657}" destId="{858FAC72-B993-4097-8CE3-72EE9A00B5E9}" srcOrd="0" destOrd="0" presId="urn:microsoft.com/office/officeart/2005/8/layout/cycle3"/>
    <dgm:cxn modelId="{0AF33C51-2A13-4FBA-9F8A-BCED18F21190}" type="presOf" srcId="{56FF8C9E-8BFC-4328-A55A-11118191F322}" destId="{15C4D688-A7C5-49A9-AC1A-C6FA6C849725}" srcOrd="0" destOrd="0" presId="urn:microsoft.com/office/officeart/2005/8/layout/cycle3"/>
    <dgm:cxn modelId="{D7DC20F4-34C5-44E1-A868-00911533A92A}" srcId="{56FF8C9E-8BFC-4328-A55A-11118191F322}" destId="{03078238-7606-4677-99C1-77B28F09A657}" srcOrd="3" destOrd="0" parTransId="{2D7470D9-E70C-46F0-BEE0-3F6427A1F6CF}" sibTransId="{7EE41690-B5EE-45F4-9ED8-81F1FE92BF41}"/>
    <dgm:cxn modelId="{4AF2B154-019F-4B50-B9EC-9D788844234F}" type="presOf" srcId="{722AB366-05F0-4BC1-9970-684B59C7A9EB}" destId="{769AFB15-503B-497D-B045-946F3BDFB1B3}" srcOrd="0" destOrd="0" presId="urn:microsoft.com/office/officeart/2005/8/layout/cycle3"/>
    <dgm:cxn modelId="{C8D60347-5C33-46F9-942C-FDE08082D717}" type="presOf" srcId="{F0FE3320-FDEA-4892-9EE1-ADBE1A932F08}" destId="{013DF29C-60E9-4A69-8EB6-53FCF8BA5E1B}" srcOrd="0" destOrd="0" presId="urn:microsoft.com/office/officeart/2005/8/layout/cycle3"/>
    <dgm:cxn modelId="{5103BA31-4483-4BDB-8E7F-C6F6681EC78B}" srcId="{56FF8C9E-8BFC-4328-A55A-11118191F322}" destId="{58F5ABEF-5ADC-48F6-B619-BAD00BD8331E}" srcOrd="2" destOrd="0" parTransId="{E8CA8719-F294-45EA-B95A-90B94A518DCB}" sibTransId="{921A50A8-8E40-4142-A1DD-3A70E39271A2}"/>
    <dgm:cxn modelId="{EE429FC9-70A2-4C52-BE15-046FC6DF40F7}" type="presOf" srcId="{A06382D7-FA9E-4888-86B2-F96945CAE22D}" destId="{91BD128A-EC84-4798-963B-E2BCE8173D7A}" srcOrd="0" destOrd="0" presId="urn:microsoft.com/office/officeart/2005/8/layout/cycle3"/>
    <dgm:cxn modelId="{94681B16-F2BC-4506-B206-BF47767E2572}" srcId="{56FF8C9E-8BFC-4328-A55A-11118191F322}" destId="{C1E108CF-4183-45E3-8D44-565805D73A8D}" srcOrd="1" destOrd="0" parTransId="{B2F01C7B-3197-45F3-BB2B-A0189F15E397}" sibTransId="{B5EA0109-0C15-41D3-8F0D-E91C3B8F413C}"/>
    <dgm:cxn modelId="{5F5D3214-1601-4187-B089-666131F44759}" srcId="{56FF8C9E-8BFC-4328-A55A-11118191F322}" destId="{F0FE3320-FDEA-4892-9EE1-ADBE1A932F08}" srcOrd="4" destOrd="0" parTransId="{2034EFD3-741A-4FF3-B6A7-E2EA4FD22F69}" sibTransId="{49B088E3-4B6B-4FF8-B497-C50411D3E1B6}"/>
    <dgm:cxn modelId="{DC2BCD78-ADFC-49CF-B8C8-972E6073AE32}" srcId="{56FF8C9E-8BFC-4328-A55A-11118191F322}" destId="{33760AD4-E0F7-45FE-8AFB-2D525B0B11F3}" srcOrd="5" destOrd="0" parTransId="{BEF252FA-B186-40AF-9422-7160F054D9DB}" sibTransId="{A0CBBAEC-0792-4919-9E20-9413D3FE5CF5}"/>
    <dgm:cxn modelId="{71E17CE3-60FD-4E6B-A7D5-9CEBFA1A68CC}" srcId="{56FF8C9E-8BFC-4328-A55A-11118191F322}" destId="{A06382D7-FA9E-4888-86B2-F96945CAE22D}" srcOrd="0" destOrd="0" parTransId="{B17D456F-6E10-4EE7-A8F4-3C1D7B21E5B6}" sibTransId="{722AB366-05F0-4BC1-9970-684B59C7A9EB}"/>
    <dgm:cxn modelId="{05767D8E-B7B0-43B8-B9B4-223747BA6F28}" type="presOf" srcId="{20DE5569-1D85-4382-9DDA-8EB699700746}" destId="{86D79192-5457-4D16-983E-CDFD9AEE3F21}" srcOrd="0" destOrd="0" presId="urn:microsoft.com/office/officeart/2005/8/layout/cycle3"/>
    <dgm:cxn modelId="{9CC3EC24-ED6E-4EF0-BE4E-41DE4A7E2FE0}" srcId="{56FF8C9E-8BFC-4328-A55A-11118191F322}" destId="{89E0DF3C-74C5-4636-8CD0-D05DFEA954C3}" srcOrd="6" destOrd="0" parTransId="{97262549-077B-4AE1-AB42-F02BB84F1811}" sibTransId="{07ADEB7F-D75B-4998-A8CD-3017DC98E0CD}"/>
    <dgm:cxn modelId="{48EC1439-5F98-43B7-9AAD-65012F616492}" type="presOf" srcId="{58F5ABEF-5ADC-48F6-B619-BAD00BD8331E}" destId="{DCB44E18-0E42-4B25-81D4-AA3CEE58435C}" srcOrd="0" destOrd="0" presId="urn:microsoft.com/office/officeart/2005/8/layout/cycle3"/>
    <dgm:cxn modelId="{EEA29C71-FB89-44BB-A9A9-4B745F1D7C78}" type="presParOf" srcId="{15C4D688-A7C5-49A9-AC1A-C6FA6C849725}" destId="{87D726EA-8DB1-42AF-98F2-CDF2CC9C9F1E}" srcOrd="0" destOrd="0" presId="urn:microsoft.com/office/officeart/2005/8/layout/cycle3"/>
    <dgm:cxn modelId="{7B6EC540-67C5-4517-BC6C-EE2B37401B57}" type="presParOf" srcId="{87D726EA-8DB1-42AF-98F2-CDF2CC9C9F1E}" destId="{91BD128A-EC84-4798-963B-E2BCE8173D7A}" srcOrd="0" destOrd="0" presId="urn:microsoft.com/office/officeart/2005/8/layout/cycle3"/>
    <dgm:cxn modelId="{D74566D8-BB63-45BF-A10E-B18EE79A795D}" type="presParOf" srcId="{87D726EA-8DB1-42AF-98F2-CDF2CC9C9F1E}" destId="{769AFB15-503B-497D-B045-946F3BDFB1B3}" srcOrd="1" destOrd="0" presId="urn:microsoft.com/office/officeart/2005/8/layout/cycle3"/>
    <dgm:cxn modelId="{99803E11-7747-494F-98CA-9BAD1AC7A7FF}" type="presParOf" srcId="{87D726EA-8DB1-42AF-98F2-CDF2CC9C9F1E}" destId="{59DCD034-AC30-4356-B938-98F1A8C9A813}" srcOrd="2" destOrd="0" presId="urn:microsoft.com/office/officeart/2005/8/layout/cycle3"/>
    <dgm:cxn modelId="{F522B40B-20ED-415C-B2B1-FA17E3B85E6D}" type="presParOf" srcId="{87D726EA-8DB1-42AF-98F2-CDF2CC9C9F1E}" destId="{DCB44E18-0E42-4B25-81D4-AA3CEE58435C}" srcOrd="3" destOrd="0" presId="urn:microsoft.com/office/officeart/2005/8/layout/cycle3"/>
    <dgm:cxn modelId="{3A917CC5-73F7-4EB5-9B09-4AB4D641A3A2}" type="presParOf" srcId="{87D726EA-8DB1-42AF-98F2-CDF2CC9C9F1E}" destId="{858FAC72-B993-4097-8CE3-72EE9A00B5E9}" srcOrd="4" destOrd="0" presId="urn:microsoft.com/office/officeart/2005/8/layout/cycle3"/>
    <dgm:cxn modelId="{FFFAA81C-B507-4D2B-AEDA-9969E62F0405}" type="presParOf" srcId="{87D726EA-8DB1-42AF-98F2-CDF2CC9C9F1E}" destId="{013DF29C-60E9-4A69-8EB6-53FCF8BA5E1B}" srcOrd="5" destOrd="0" presId="urn:microsoft.com/office/officeart/2005/8/layout/cycle3"/>
    <dgm:cxn modelId="{5395B004-8DB3-4138-9C89-7E645D2A2F50}" type="presParOf" srcId="{87D726EA-8DB1-42AF-98F2-CDF2CC9C9F1E}" destId="{12124F16-C2C6-4E4B-9044-02A3E14D831C}" srcOrd="6" destOrd="0" presId="urn:microsoft.com/office/officeart/2005/8/layout/cycle3"/>
    <dgm:cxn modelId="{F3EB230C-924B-4E98-9746-F69E06F14420}" type="presParOf" srcId="{87D726EA-8DB1-42AF-98F2-CDF2CC9C9F1E}" destId="{4B86EA7F-6C2E-4F69-A876-986D4B9B02BF}" srcOrd="7" destOrd="0" presId="urn:microsoft.com/office/officeart/2005/8/layout/cycle3"/>
    <dgm:cxn modelId="{442EDD21-329B-4E55-BEB3-DE0346A46B6A}" type="presParOf" srcId="{87D726EA-8DB1-42AF-98F2-CDF2CC9C9F1E}" destId="{86D79192-5457-4D16-983E-CDFD9AEE3F21}" srcOrd="8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86FB1A-57D2-402B-BDD0-73F1D9346F0F}" type="doc">
      <dgm:prSet loTypeId="urn:microsoft.com/office/officeart/2005/8/layout/pyramid2" loCatId="list" qsTypeId="urn:microsoft.com/office/officeart/2005/8/quickstyle/simple2" qsCatId="simple" csTypeId="urn:microsoft.com/office/officeart/2005/8/colors/colorful4" csCatId="colorful" phldr="1"/>
      <dgm:spPr/>
    </dgm:pt>
    <dgm:pt modelId="{363ED931-59A7-492F-B296-09551B6AA259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anose="02020603050405020304" pitchFamily="18" charset="0"/>
            </a:rPr>
            <a:t>Отклонения в поведении детей</a:t>
          </a:r>
        </a:p>
      </dgm:t>
    </dgm:pt>
    <dgm:pt modelId="{C947C8FC-D66C-4AE0-B32D-E30799BFBD4B}" type="parTrans" cxnId="{17EF9502-C231-4729-806A-077A22B2DD2B}">
      <dgm:prSet/>
      <dgm:spPr/>
      <dgm:t>
        <a:bodyPr/>
        <a:lstStyle/>
        <a:p>
          <a:endParaRPr lang="ru-RU"/>
        </a:p>
      </dgm:t>
    </dgm:pt>
    <dgm:pt modelId="{C2081F97-9298-4691-9D0D-127CFA73E818}" type="sibTrans" cxnId="{17EF9502-C231-4729-806A-077A22B2DD2B}">
      <dgm:prSet/>
      <dgm:spPr/>
      <dgm:t>
        <a:bodyPr/>
        <a:lstStyle/>
        <a:p>
          <a:endParaRPr lang="ru-RU"/>
        </a:p>
      </dgm:t>
    </dgm:pt>
    <dgm:pt modelId="{493A2F66-D0C3-4835-BA32-18D39E9A3711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anose="02020603050405020304" pitchFamily="18" charset="0"/>
            </a:rPr>
            <a:t>Снижение уровня познавательной активности</a:t>
          </a:r>
        </a:p>
      </dgm:t>
    </dgm:pt>
    <dgm:pt modelId="{1203D28C-F9AC-48E2-8BA5-6F71961AEBFE}" type="parTrans" cxnId="{3D02FB45-ABE7-4477-8569-800D38D11A21}">
      <dgm:prSet/>
      <dgm:spPr/>
      <dgm:t>
        <a:bodyPr/>
        <a:lstStyle/>
        <a:p>
          <a:endParaRPr lang="ru-RU"/>
        </a:p>
      </dgm:t>
    </dgm:pt>
    <dgm:pt modelId="{0A2B0581-D593-425F-AC67-0DFB9BA9A19E}" type="sibTrans" cxnId="{3D02FB45-ABE7-4477-8569-800D38D11A21}">
      <dgm:prSet/>
      <dgm:spPr/>
      <dgm:t>
        <a:bodyPr/>
        <a:lstStyle/>
        <a:p>
          <a:endParaRPr lang="ru-RU"/>
        </a:p>
      </dgm:t>
    </dgm:pt>
    <dgm:pt modelId="{00377B83-2138-431C-B701-ABB94E876826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anose="02020603050405020304" pitchFamily="18" charset="0"/>
            </a:rPr>
            <a:t>Отклонения в нервно-психической сфере</a:t>
          </a:r>
        </a:p>
      </dgm:t>
    </dgm:pt>
    <dgm:pt modelId="{7EDB169D-8B7B-4468-8D29-036C48100969}" type="parTrans" cxnId="{0EBFDA97-EB97-465C-9224-B8F17A73AC42}">
      <dgm:prSet/>
      <dgm:spPr/>
      <dgm:t>
        <a:bodyPr/>
        <a:lstStyle/>
        <a:p>
          <a:endParaRPr lang="ru-RU"/>
        </a:p>
      </dgm:t>
    </dgm:pt>
    <dgm:pt modelId="{EBA44EFD-F72B-4F15-A086-401BACEE7F8B}" type="sibTrans" cxnId="{0EBFDA97-EB97-465C-9224-B8F17A73AC42}">
      <dgm:prSet/>
      <dgm:spPr/>
      <dgm:t>
        <a:bodyPr/>
        <a:lstStyle/>
        <a:p>
          <a:endParaRPr lang="ru-RU"/>
        </a:p>
      </dgm:t>
    </dgm:pt>
    <dgm:pt modelId="{C2C32D79-00CF-489F-BDD9-9A4F08D829DA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anose="02020603050405020304" pitchFamily="18" charset="0"/>
            </a:rPr>
            <a:t>Недостаточное развитие артикуляционной моторики </a:t>
          </a:r>
        </a:p>
      </dgm:t>
    </dgm:pt>
    <dgm:pt modelId="{F16BD1C9-334F-41F5-B658-6BF8E9CFE92E}" type="parTrans" cxnId="{852C191E-53CA-43F8-B7B8-069C8DFA7146}">
      <dgm:prSet/>
      <dgm:spPr/>
      <dgm:t>
        <a:bodyPr/>
        <a:lstStyle/>
        <a:p>
          <a:endParaRPr lang="ru-RU"/>
        </a:p>
      </dgm:t>
    </dgm:pt>
    <dgm:pt modelId="{69235F1B-4B53-425A-B250-549B400DF851}" type="sibTrans" cxnId="{852C191E-53CA-43F8-B7B8-069C8DFA7146}">
      <dgm:prSet/>
      <dgm:spPr/>
      <dgm:t>
        <a:bodyPr/>
        <a:lstStyle/>
        <a:p>
          <a:endParaRPr lang="ru-RU"/>
        </a:p>
      </dgm:t>
    </dgm:pt>
    <dgm:pt modelId="{8285B7CB-D04B-4EDD-AF23-AC7842DB6F81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anose="02020603050405020304" pitchFamily="18" charset="0"/>
            </a:rPr>
            <a:t>Нарушения в развитии лексико-грамматической стороны речи</a:t>
          </a:r>
        </a:p>
      </dgm:t>
    </dgm:pt>
    <dgm:pt modelId="{87F17345-C467-49FC-9789-CDCD491C3BB5}" type="parTrans" cxnId="{4EE0058A-41AA-472C-907F-7BBA07173BAF}">
      <dgm:prSet/>
      <dgm:spPr/>
      <dgm:t>
        <a:bodyPr/>
        <a:lstStyle/>
        <a:p>
          <a:endParaRPr lang="ru-RU"/>
        </a:p>
      </dgm:t>
    </dgm:pt>
    <dgm:pt modelId="{E73F6700-2D88-4E08-8EA0-4B38378DCC53}" type="sibTrans" cxnId="{4EE0058A-41AA-472C-907F-7BBA07173BAF}">
      <dgm:prSet/>
      <dgm:spPr/>
      <dgm:t>
        <a:bodyPr/>
        <a:lstStyle/>
        <a:p>
          <a:endParaRPr lang="ru-RU"/>
        </a:p>
      </dgm:t>
    </dgm:pt>
    <dgm:pt modelId="{DF1133C6-1ECC-485A-A09A-C8D664F5B88C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anose="02020603050405020304" pitchFamily="18" charset="0"/>
            </a:rPr>
            <a:t>Недоразвитие фонематического восприятия</a:t>
          </a:r>
        </a:p>
      </dgm:t>
    </dgm:pt>
    <dgm:pt modelId="{BBC98567-F679-4439-B4E6-75120FBDD72E}" type="parTrans" cxnId="{5F6F3034-8396-494A-B5B9-1ABB2ADCAAA2}">
      <dgm:prSet/>
      <dgm:spPr/>
      <dgm:t>
        <a:bodyPr/>
        <a:lstStyle/>
        <a:p>
          <a:endParaRPr lang="ru-RU"/>
        </a:p>
      </dgm:t>
    </dgm:pt>
    <dgm:pt modelId="{4D105BD2-463C-44AE-83DF-EE459D5A30AF}" type="sibTrans" cxnId="{5F6F3034-8396-494A-B5B9-1ABB2ADCAAA2}">
      <dgm:prSet/>
      <dgm:spPr/>
      <dgm:t>
        <a:bodyPr/>
        <a:lstStyle/>
        <a:p>
          <a:endParaRPr lang="ru-RU"/>
        </a:p>
      </dgm:t>
    </dgm:pt>
    <dgm:pt modelId="{AEF07FB1-2283-495F-886B-00177D6CAA7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+mn-lt"/>
              <a:cs typeface="Times New Roman" panose="02020603050405020304" pitchFamily="18" charset="0"/>
            </a:rPr>
            <a:t>Грубое нарушение звукопроизношения, </a:t>
          </a:r>
          <a:endParaRPr lang="ru-RU" sz="1600" dirty="0" smtClean="0">
            <a:latin typeface="+mn-lt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latin typeface="+mn-lt"/>
              <a:cs typeface="Times New Roman" panose="02020603050405020304" pitchFamily="18" charset="0"/>
            </a:rPr>
            <a:t>звуко-слоговой</a:t>
          </a:r>
          <a:r>
            <a:rPr lang="ru-RU" sz="16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структуры слова</a:t>
          </a:r>
        </a:p>
      </dgm:t>
    </dgm:pt>
    <dgm:pt modelId="{8FAA7EB8-A542-41B8-ADE2-306054291313}" type="parTrans" cxnId="{5BDD13A7-27D0-4701-8644-EA8BF6537A82}">
      <dgm:prSet/>
      <dgm:spPr/>
      <dgm:t>
        <a:bodyPr/>
        <a:lstStyle/>
        <a:p>
          <a:endParaRPr lang="ru-RU"/>
        </a:p>
      </dgm:t>
    </dgm:pt>
    <dgm:pt modelId="{0EA99A41-1246-427D-A9BF-53B34B4BF4A9}" type="sibTrans" cxnId="{5BDD13A7-27D0-4701-8644-EA8BF6537A82}">
      <dgm:prSet/>
      <dgm:spPr/>
      <dgm:t>
        <a:bodyPr/>
        <a:lstStyle/>
        <a:p>
          <a:endParaRPr lang="ru-RU"/>
        </a:p>
      </dgm:t>
    </dgm:pt>
    <dgm:pt modelId="{F489A2FB-8E95-4603-B734-166BC85C7145}" type="pres">
      <dgm:prSet presAssocID="{5A86FB1A-57D2-402B-BDD0-73F1D9346F0F}" presName="compositeShape" presStyleCnt="0">
        <dgm:presLayoutVars>
          <dgm:dir/>
          <dgm:resizeHandles/>
        </dgm:presLayoutVars>
      </dgm:prSet>
      <dgm:spPr/>
    </dgm:pt>
    <dgm:pt modelId="{CBF456AB-1F3F-4701-8C95-1B2D470EF50A}" type="pres">
      <dgm:prSet presAssocID="{5A86FB1A-57D2-402B-BDD0-73F1D9346F0F}" presName="pyramid" presStyleLbl="node1" presStyleIdx="0" presStyleCnt="1"/>
      <dgm:spPr/>
    </dgm:pt>
    <dgm:pt modelId="{74BD450A-F2EF-4D25-9C63-DB729A6A64DF}" type="pres">
      <dgm:prSet presAssocID="{5A86FB1A-57D2-402B-BDD0-73F1D9346F0F}" presName="theList" presStyleCnt="0"/>
      <dgm:spPr/>
    </dgm:pt>
    <dgm:pt modelId="{4E7B87D0-D773-4C90-8AF6-C813BCD41336}" type="pres">
      <dgm:prSet presAssocID="{363ED931-59A7-492F-B296-09551B6AA259}" presName="aNode" presStyleLbl="fgAcc1" presStyleIdx="0" presStyleCnt="7" custScaleX="139292" custScaleY="126815" custLinFactY="13270" custLinFactNeighborX="190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0B440-7992-410C-9224-303DF053DBBE}" type="pres">
      <dgm:prSet presAssocID="{363ED931-59A7-492F-B296-09551B6AA259}" presName="aSpace" presStyleCnt="0"/>
      <dgm:spPr/>
    </dgm:pt>
    <dgm:pt modelId="{6F3C894C-4C61-42C4-8189-D2988F770DCF}" type="pres">
      <dgm:prSet presAssocID="{493A2F66-D0C3-4835-BA32-18D39E9A3711}" presName="aNode" presStyleLbl="fgAcc1" presStyleIdx="1" presStyleCnt="7" custScaleX="139292" custScaleY="126815" custLinFactY="7696" custLinFactNeighborX="186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DAFC6-AF2F-4BA5-A694-9310F7F402D3}" type="pres">
      <dgm:prSet presAssocID="{493A2F66-D0C3-4835-BA32-18D39E9A3711}" presName="aSpace" presStyleCnt="0"/>
      <dgm:spPr/>
    </dgm:pt>
    <dgm:pt modelId="{FE5863EE-5F37-4392-9DB7-93D5D55077D4}" type="pres">
      <dgm:prSet presAssocID="{00377B83-2138-431C-B701-ABB94E876826}" presName="aNode" presStyleLbl="fgAcc1" presStyleIdx="2" presStyleCnt="7" custScaleX="139292" custScaleY="126815" custLinFactY="4908" custLinFactNeighborX="199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0B7BC-E11F-44E5-9C17-7D880183F031}" type="pres">
      <dgm:prSet presAssocID="{00377B83-2138-431C-B701-ABB94E876826}" presName="aSpace" presStyleCnt="0"/>
      <dgm:spPr/>
    </dgm:pt>
    <dgm:pt modelId="{04DE1669-1512-4A42-8B14-CA3F9B044FAD}" type="pres">
      <dgm:prSet presAssocID="{AEF07FB1-2283-495F-886B-00177D6CAA7C}" presName="aNode" presStyleLbl="fgAcc1" presStyleIdx="3" presStyleCnt="7" custScaleX="139292" custScaleY="158210" custLinFactY="2121" custLinFactNeighborX="195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13EC6-9E51-4BEB-8AFE-BF8CAF8F7437}" type="pres">
      <dgm:prSet presAssocID="{AEF07FB1-2283-495F-886B-00177D6CAA7C}" presName="aSpace" presStyleCnt="0"/>
      <dgm:spPr/>
    </dgm:pt>
    <dgm:pt modelId="{1EC160E9-2135-43E5-8010-B50EA9A24135}" type="pres">
      <dgm:prSet presAssocID="{8285B7CB-D04B-4EDD-AF23-AC7842DB6F81}" presName="aNode" presStyleLbl="fgAcc1" presStyleIdx="4" presStyleCnt="7" custScaleX="139292" custScaleY="168533" custLinFactNeighborX="19940" custLinFactNeighborY="5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BE3F7-6E9B-4903-B0FD-0F32605D16F7}" type="pres">
      <dgm:prSet presAssocID="{8285B7CB-D04B-4EDD-AF23-AC7842DB6F81}" presName="aSpace" presStyleCnt="0"/>
      <dgm:spPr/>
    </dgm:pt>
    <dgm:pt modelId="{8116CB50-FECB-46DA-BB47-67B278B4DC75}" type="pres">
      <dgm:prSet presAssocID="{DF1133C6-1ECC-485A-A09A-C8D664F5B88C}" presName="aNode" presStyleLbl="fgAcc1" presStyleIdx="5" presStyleCnt="7" custScaleX="139292" custScaleY="126815" custLinFactNeighborX="20812" custLinFactNeighborY="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25107-36CE-4BD8-8FA1-8FF057FD0B70}" type="pres">
      <dgm:prSet presAssocID="{DF1133C6-1ECC-485A-A09A-C8D664F5B88C}" presName="aSpace" presStyleCnt="0"/>
      <dgm:spPr/>
    </dgm:pt>
    <dgm:pt modelId="{21E6F175-FA56-4E1D-AEF8-B1BE2D62DBC1}" type="pres">
      <dgm:prSet presAssocID="{C2C32D79-00CF-489F-BDD9-9A4F08D829DA}" presName="aNode" presStyleLbl="fgAcc1" presStyleIdx="6" presStyleCnt="7" custScaleX="139292" custScaleY="152948" custLinFactNeighborX="21249" custLinFactNeighborY="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96FA0-0F58-4A31-B964-57ED02E7CB23}" type="pres">
      <dgm:prSet presAssocID="{C2C32D79-00CF-489F-BDD9-9A4F08D829DA}" presName="aSpace" presStyleCnt="0"/>
      <dgm:spPr/>
    </dgm:pt>
  </dgm:ptLst>
  <dgm:cxnLst>
    <dgm:cxn modelId="{852C191E-53CA-43F8-B7B8-069C8DFA7146}" srcId="{5A86FB1A-57D2-402B-BDD0-73F1D9346F0F}" destId="{C2C32D79-00CF-489F-BDD9-9A4F08D829DA}" srcOrd="6" destOrd="0" parTransId="{F16BD1C9-334F-41F5-B658-6BF8E9CFE92E}" sibTransId="{69235F1B-4B53-425A-B250-549B400DF851}"/>
    <dgm:cxn modelId="{0EBFDA97-EB97-465C-9224-B8F17A73AC42}" srcId="{5A86FB1A-57D2-402B-BDD0-73F1D9346F0F}" destId="{00377B83-2138-431C-B701-ABB94E876826}" srcOrd="2" destOrd="0" parTransId="{7EDB169D-8B7B-4468-8D29-036C48100969}" sibTransId="{EBA44EFD-F72B-4F15-A086-401BACEE7F8B}"/>
    <dgm:cxn modelId="{5BDD13A7-27D0-4701-8644-EA8BF6537A82}" srcId="{5A86FB1A-57D2-402B-BDD0-73F1D9346F0F}" destId="{AEF07FB1-2283-495F-886B-00177D6CAA7C}" srcOrd="3" destOrd="0" parTransId="{8FAA7EB8-A542-41B8-ADE2-306054291313}" sibTransId="{0EA99A41-1246-427D-A9BF-53B34B4BF4A9}"/>
    <dgm:cxn modelId="{17EF9502-C231-4729-806A-077A22B2DD2B}" srcId="{5A86FB1A-57D2-402B-BDD0-73F1D9346F0F}" destId="{363ED931-59A7-492F-B296-09551B6AA259}" srcOrd="0" destOrd="0" parTransId="{C947C8FC-D66C-4AE0-B32D-E30799BFBD4B}" sibTransId="{C2081F97-9298-4691-9D0D-127CFA73E818}"/>
    <dgm:cxn modelId="{1632219A-9F2A-4BE8-A1DB-F9C2DA8CD30F}" type="presOf" srcId="{5A86FB1A-57D2-402B-BDD0-73F1D9346F0F}" destId="{F489A2FB-8E95-4603-B734-166BC85C7145}" srcOrd="0" destOrd="0" presId="urn:microsoft.com/office/officeart/2005/8/layout/pyramid2"/>
    <dgm:cxn modelId="{4EE0058A-41AA-472C-907F-7BBA07173BAF}" srcId="{5A86FB1A-57D2-402B-BDD0-73F1D9346F0F}" destId="{8285B7CB-D04B-4EDD-AF23-AC7842DB6F81}" srcOrd="4" destOrd="0" parTransId="{87F17345-C467-49FC-9789-CDCD491C3BB5}" sibTransId="{E73F6700-2D88-4E08-8EA0-4B38378DCC53}"/>
    <dgm:cxn modelId="{5CA5ED33-5842-46B5-9A34-87CCFDAC24FE}" type="presOf" srcId="{DF1133C6-1ECC-485A-A09A-C8D664F5B88C}" destId="{8116CB50-FECB-46DA-BB47-67B278B4DC75}" srcOrd="0" destOrd="0" presId="urn:microsoft.com/office/officeart/2005/8/layout/pyramid2"/>
    <dgm:cxn modelId="{3D02FB45-ABE7-4477-8569-800D38D11A21}" srcId="{5A86FB1A-57D2-402B-BDD0-73F1D9346F0F}" destId="{493A2F66-D0C3-4835-BA32-18D39E9A3711}" srcOrd="1" destOrd="0" parTransId="{1203D28C-F9AC-48E2-8BA5-6F71961AEBFE}" sibTransId="{0A2B0581-D593-425F-AC67-0DFB9BA9A19E}"/>
    <dgm:cxn modelId="{8151DEC0-0211-446F-A97F-FA47351FA6B8}" type="presOf" srcId="{AEF07FB1-2283-495F-886B-00177D6CAA7C}" destId="{04DE1669-1512-4A42-8B14-CA3F9B044FAD}" srcOrd="0" destOrd="0" presId="urn:microsoft.com/office/officeart/2005/8/layout/pyramid2"/>
    <dgm:cxn modelId="{596195A9-F325-4C99-9A6E-EDDC6310EED9}" type="presOf" srcId="{8285B7CB-D04B-4EDD-AF23-AC7842DB6F81}" destId="{1EC160E9-2135-43E5-8010-B50EA9A24135}" srcOrd="0" destOrd="0" presId="urn:microsoft.com/office/officeart/2005/8/layout/pyramid2"/>
    <dgm:cxn modelId="{5F6F3034-8396-494A-B5B9-1ABB2ADCAAA2}" srcId="{5A86FB1A-57D2-402B-BDD0-73F1D9346F0F}" destId="{DF1133C6-1ECC-485A-A09A-C8D664F5B88C}" srcOrd="5" destOrd="0" parTransId="{BBC98567-F679-4439-B4E6-75120FBDD72E}" sibTransId="{4D105BD2-463C-44AE-83DF-EE459D5A30AF}"/>
    <dgm:cxn modelId="{4518286B-396C-4820-BF45-B557F0F46749}" type="presOf" srcId="{493A2F66-D0C3-4835-BA32-18D39E9A3711}" destId="{6F3C894C-4C61-42C4-8189-D2988F770DCF}" srcOrd="0" destOrd="0" presId="urn:microsoft.com/office/officeart/2005/8/layout/pyramid2"/>
    <dgm:cxn modelId="{1647E3C4-36EF-440B-9D2A-D1195C865AB7}" type="presOf" srcId="{C2C32D79-00CF-489F-BDD9-9A4F08D829DA}" destId="{21E6F175-FA56-4E1D-AEF8-B1BE2D62DBC1}" srcOrd="0" destOrd="0" presId="urn:microsoft.com/office/officeart/2005/8/layout/pyramid2"/>
    <dgm:cxn modelId="{C9C70243-F298-4FDC-BA61-5FADF08702BD}" type="presOf" srcId="{363ED931-59A7-492F-B296-09551B6AA259}" destId="{4E7B87D0-D773-4C90-8AF6-C813BCD41336}" srcOrd="0" destOrd="0" presId="urn:microsoft.com/office/officeart/2005/8/layout/pyramid2"/>
    <dgm:cxn modelId="{99AD2D37-34EC-4764-A74A-1B8FA5F74D09}" type="presOf" srcId="{00377B83-2138-431C-B701-ABB94E876826}" destId="{FE5863EE-5F37-4392-9DB7-93D5D55077D4}" srcOrd="0" destOrd="0" presId="urn:microsoft.com/office/officeart/2005/8/layout/pyramid2"/>
    <dgm:cxn modelId="{FA8D5D9C-92EF-4FF9-8CF2-46781AAFA1B8}" type="presParOf" srcId="{F489A2FB-8E95-4603-B734-166BC85C7145}" destId="{CBF456AB-1F3F-4701-8C95-1B2D470EF50A}" srcOrd="0" destOrd="0" presId="urn:microsoft.com/office/officeart/2005/8/layout/pyramid2"/>
    <dgm:cxn modelId="{4A9C0DFF-EB34-4BFD-BD74-06923164D7FD}" type="presParOf" srcId="{F489A2FB-8E95-4603-B734-166BC85C7145}" destId="{74BD450A-F2EF-4D25-9C63-DB729A6A64DF}" srcOrd="1" destOrd="0" presId="urn:microsoft.com/office/officeart/2005/8/layout/pyramid2"/>
    <dgm:cxn modelId="{C58B9196-A66A-41B2-85CE-407955E57DEE}" type="presParOf" srcId="{74BD450A-F2EF-4D25-9C63-DB729A6A64DF}" destId="{4E7B87D0-D773-4C90-8AF6-C813BCD41336}" srcOrd="0" destOrd="0" presId="urn:microsoft.com/office/officeart/2005/8/layout/pyramid2"/>
    <dgm:cxn modelId="{FF4FEF11-406B-4B1E-B7A2-00E2DE0CFBBE}" type="presParOf" srcId="{74BD450A-F2EF-4D25-9C63-DB729A6A64DF}" destId="{7070B440-7992-410C-9224-303DF053DBBE}" srcOrd="1" destOrd="0" presId="urn:microsoft.com/office/officeart/2005/8/layout/pyramid2"/>
    <dgm:cxn modelId="{9186707C-D66C-4050-8C86-2FA9D7013EAE}" type="presParOf" srcId="{74BD450A-F2EF-4D25-9C63-DB729A6A64DF}" destId="{6F3C894C-4C61-42C4-8189-D2988F770DCF}" srcOrd="2" destOrd="0" presId="urn:microsoft.com/office/officeart/2005/8/layout/pyramid2"/>
    <dgm:cxn modelId="{5CB6E567-E750-42E3-868E-54F3E2B7A01B}" type="presParOf" srcId="{74BD450A-F2EF-4D25-9C63-DB729A6A64DF}" destId="{B47DAFC6-AF2F-4BA5-A694-9310F7F402D3}" srcOrd="3" destOrd="0" presId="urn:microsoft.com/office/officeart/2005/8/layout/pyramid2"/>
    <dgm:cxn modelId="{7E80F11F-F861-4A40-B2D4-90A866166F9A}" type="presParOf" srcId="{74BD450A-F2EF-4D25-9C63-DB729A6A64DF}" destId="{FE5863EE-5F37-4392-9DB7-93D5D55077D4}" srcOrd="4" destOrd="0" presId="urn:microsoft.com/office/officeart/2005/8/layout/pyramid2"/>
    <dgm:cxn modelId="{8B63F81B-E051-4788-A391-BCCAA4111AC8}" type="presParOf" srcId="{74BD450A-F2EF-4D25-9C63-DB729A6A64DF}" destId="{D680B7BC-E11F-44E5-9C17-7D880183F031}" srcOrd="5" destOrd="0" presId="urn:microsoft.com/office/officeart/2005/8/layout/pyramid2"/>
    <dgm:cxn modelId="{5E77E261-D01D-4508-AE20-0C6E9D7BDF4D}" type="presParOf" srcId="{74BD450A-F2EF-4D25-9C63-DB729A6A64DF}" destId="{04DE1669-1512-4A42-8B14-CA3F9B044FAD}" srcOrd="6" destOrd="0" presId="urn:microsoft.com/office/officeart/2005/8/layout/pyramid2"/>
    <dgm:cxn modelId="{B1A0450E-29F9-4523-B684-88F3D017B28A}" type="presParOf" srcId="{74BD450A-F2EF-4D25-9C63-DB729A6A64DF}" destId="{FE313EC6-9E51-4BEB-8AFE-BF8CAF8F7437}" srcOrd="7" destOrd="0" presId="urn:microsoft.com/office/officeart/2005/8/layout/pyramid2"/>
    <dgm:cxn modelId="{8743C288-67A3-4E2E-898A-6009BC20EB4F}" type="presParOf" srcId="{74BD450A-F2EF-4D25-9C63-DB729A6A64DF}" destId="{1EC160E9-2135-43E5-8010-B50EA9A24135}" srcOrd="8" destOrd="0" presId="urn:microsoft.com/office/officeart/2005/8/layout/pyramid2"/>
    <dgm:cxn modelId="{0FC72EBC-8167-4E0C-88F1-28FDC37D6277}" type="presParOf" srcId="{74BD450A-F2EF-4D25-9C63-DB729A6A64DF}" destId="{CC0BE3F7-6E9B-4903-B0FD-0F32605D16F7}" srcOrd="9" destOrd="0" presId="urn:microsoft.com/office/officeart/2005/8/layout/pyramid2"/>
    <dgm:cxn modelId="{713B7FEC-A405-419E-9A30-39563BAA504F}" type="presParOf" srcId="{74BD450A-F2EF-4D25-9C63-DB729A6A64DF}" destId="{8116CB50-FECB-46DA-BB47-67B278B4DC75}" srcOrd="10" destOrd="0" presId="urn:microsoft.com/office/officeart/2005/8/layout/pyramid2"/>
    <dgm:cxn modelId="{2D845CB3-3701-473C-B89E-3ECA0CF2F33F}" type="presParOf" srcId="{74BD450A-F2EF-4D25-9C63-DB729A6A64DF}" destId="{64225107-36CE-4BD8-8FA1-8FF057FD0B70}" srcOrd="11" destOrd="0" presId="urn:microsoft.com/office/officeart/2005/8/layout/pyramid2"/>
    <dgm:cxn modelId="{3498C19A-06CD-434F-A10D-563C1BBF81E6}" type="presParOf" srcId="{74BD450A-F2EF-4D25-9C63-DB729A6A64DF}" destId="{21E6F175-FA56-4E1D-AEF8-B1BE2D62DBC1}" srcOrd="12" destOrd="0" presId="urn:microsoft.com/office/officeart/2005/8/layout/pyramid2"/>
    <dgm:cxn modelId="{E1F4EB01-5417-4509-9A55-512188940CAD}" type="presParOf" srcId="{74BD450A-F2EF-4D25-9C63-DB729A6A64DF}" destId="{9B896FA0-0F58-4A31-B964-57ED02E7CB23}" srcOrd="1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1AFAB4-D705-4CE2-A010-831DFB5868CC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722111-2537-4DBD-BB44-B6AAEA80E980}">
      <dgm:prSet phldrT="[Текст]" custT="1"/>
      <dgm:spPr/>
      <dgm:t>
        <a:bodyPr/>
        <a:lstStyle/>
        <a:p>
          <a:pPr algn="l"/>
          <a:r>
            <a:rPr lang="ru-RU" sz="2400" b="1" i="0" dirty="0" smtClean="0">
              <a:latin typeface="+mn-lt"/>
              <a:cs typeface="Times New Roman" panose="02020603050405020304" pitchFamily="18" charset="0"/>
            </a:rPr>
            <a:t>Создание эмоционального фона. </a:t>
          </a:r>
          <a:endParaRPr lang="ru-RU" sz="2400" b="1" i="0" dirty="0">
            <a:latin typeface="+mn-lt"/>
            <a:cs typeface="Times New Roman" panose="02020603050405020304" pitchFamily="18" charset="0"/>
          </a:endParaRPr>
        </a:p>
      </dgm:t>
    </dgm:pt>
    <dgm:pt modelId="{27513DF2-1BEA-4950-AFFB-01231E1DEB5F}" type="parTrans" cxnId="{EA152B55-91A0-41DB-9463-2D4753AE4D7F}">
      <dgm:prSet/>
      <dgm:spPr/>
      <dgm:t>
        <a:bodyPr/>
        <a:lstStyle/>
        <a:p>
          <a:pPr algn="l"/>
          <a:endParaRPr lang="ru-RU" sz="2400" b="1"/>
        </a:p>
      </dgm:t>
    </dgm:pt>
    <dgm:pt modelId="{61362D49-DAC9-476C-A464-331C16F9B941}" type="sibTrans" cxnId="{EA152B55-91A0-41DB-9463-2D4753AE4D7F}">
      <dgm:prSet/>
      <dgm:spPr/>
      <dgm:t>
        <a:bodyPr/>
        <a:lstStyle/>
        <a:p>
          <a:pPr algn="l"/>
          <a:endParaRPr lang="ru-RU" sz="2400" b="1"/>
        </a:p>
      </dgm:t>
    </dgm:pt>
    <dgm:pt modelId="{EF852813-5B3B-4B89-91C7-740AABEC016C}">
      <dgm:prSet phldrT="[Текст]" custT="1"/>
      <dgm:spPr/>
      <dgm:t>
        <a:bodyPr/>
        <a:lstStyle/>
        <a:p>
          <a:pPr algn="l"/>
          <a:r>
            <a:rPr lang="ru-RU" sz="2400" b="1" i="0" smtClean="0">
              <a:latin typeface="+mn-lt"/>
              <a:cs typeface="Times New Roman" panose="02020603050405020304" pitchFamily="18" charset="0"/>
            </a:rPr>
            <a:t>Контроль речевого поведения </a:t>
          </a:r>
          <a:endParaRPr lang="ru-RU" sz="2400" b="1" i="0" dirty="0">
            <a:latin typeface="+mn-lt"/>
            <a:cs typeface="Times New Roman" panose="02020603050405020304" pitchFamily="18" charset="0"/>
          </a:endParaRPr>
        </a:p>
      </dgm:t>
    </dgm:pt>
    <dgm:pt modelId="{856DA3E5-CE10-4631-8B6C-37D52CA0D59D}" type="parTrans" cxnId="{9E460A6D-8061-4695-A46F-7E461C80FA76}">
      <dgm:prSet/>
      <dgm:spPr/>
      <dgm:t>
        <a:bodyPr/>
        <a:lstStyle/>
        <a:p>
          <a:pPr algn="l"/>
          <a:endParaRPr lang="ru-RU" sz="2400" b="1"/>
        </a:p>
      </dgm:t>
    </dgm:pt>
    <dgm:pt modelId="{5771243F-DB63-4794-8585-1FA0D1CCA7CA}" type="sibTrans" cxnId="{9E460A6D-8061-4695-A46F-7E461C80FA76}">
      <dgm:prSet/>
      <dgm:spPr/>
      <dgm:t>
        <a:bodyPr/>
        <a:lstStyle/>
        <a:p>
          <a:pPr algn="l"/>
          <a:endParaRPr lang="ru-RU" sz="2400" b="1"/>
        </a:p>
      </dgm:t>
    </dgm:pt>
    <dgm:pt modelId="{99A638BC-59ED-46E9-9FD6-5A3AAC20AA8D}">
      <dgm:prSet phldrT="[Текст]" custT="1"/>
      <dgm:spPr/>
      <dgm:t>
        <a:bodyPr/>
        <a:lstStyle/>
        <a:p>
          <a:pPr algn="l"/>
          <a:r>
            <a:rPr lang="ru-RU" sz="2400" b="1" i="0" dirty="0" smtClean="0">
              <a:latin typeface="+mn-lt"/>
              <a:cs typeface="Times New Roman" panose="02020603050405020304" pitchFamily="18" charset="0"/>
            </a:rPr>
            <a:t>Одно действие в одну единицу времени</a:t>
          </a:r>
          <a:endParaRPr lang="ru-RU" sz="2400" b="1" i="0" dirty="0">
            <a:latin typeface="+mn-lt"/>
            <a:cs typeface="Times New Roman" panose="02020603050405020304" pitchFamily="18" charset="0"/>
          </a:endParaRPr>
        </a:p>
      </dgm:t>
    </dgm:pt>
    <dgm:pt modelId="{09E87B3F-61EE-45E2-9225-67A493F5A3EC}" type="parTrans" cxnId="{20B9DE87-FBB4-4774-93D4-5EE9F554A9C6}">
      <dgm:prSet/>
      <dgm:spPr/>
      <dgm:t>
        <a:bodyPr/>
        <a:lstStyle/>
        <a:p>
          <a:pPr algn="l"/>
          <a:endParaRPr lang="ru-RU" sz="2400" b="1"/>
        </a:p>
      </dgm:t>
    </dgm:pt>
    <dgm:pt modelId="{BC6D66F8-ACDE-4DED-98D8-B436B2E07E25}" type="sibTrans" cxnId="{20B9DE87-FBB4-4774-93D4-5EE9F554A9C6}">
      <dgm:prSet/>
      <dgm:spPr/>
      <dgm:t>
        <a:bodyPr/>
        <a:lstStyle/>
        <a:p>
          <a:pPr algn="l"/>
          <a:endParaRPr lang="ru-RU" sz="2400" b="1" dirty="0"/>
        </a:p>
      </dgm:t>
    </dgm:pt>
    <dgm:pt modelId="{D41D9015-8447-4D11-B764-74009C8FCC67}">
      <dgm:prSet custT="1"/>
      <dgm:spPr/>
      <dgm:t>
        <a:bodyPr/>
        <a:lstStyle/>
        <a:p>
          <a:pPr algn="l"/>
          <a:r>
            <a:rPr lang="ru-RU" sz="2400" b="1" i="0" dirty="0" smtClean="0">
              <a:latin typeface="+mn-lt"/>
              <a:cs typeface="Times New Roman" panose="02020603050405020304" pitchFamily="18" charset="0"/>
            </a:rPr>
            <a:t>Структурирование внимания с помощью </a:t>
          </a:r>
          <a:r>
            <a:rPr lang="ru-RU" sz="2400" b="1" i="0" dirty="0" err="1" smtClean="0">
              <a:latin typeface="+mn-lt"/>
              <a:cs typeface="Times New Roman" panose="02020603050405020304" pitchFamily="18" charset="0"/>
            </a:rPr>
            <a:t>сенсорно-дефицитарной</a:t>
          </a:r>
          <a:r>
            <a:rPr lang="ru-RU" sz="2400" b="1" i="0" dirty="0" smtClean="0">
              <a:latin typeface="+mn-lt"/>
              <a:cs typeface="Times New Roman" panose="02020603050405020304" pitchFamily="18" charset="0"/>
            </a:rPr>
            <a:t> среды </a:t>
          </a:r>
          <a:endParaRPr lang="ru-RU" sz="2400" b="1" i="0" dirty="0">
            <a:latin typeface="+mn-lt"/>
            <a:cs typeface="Times New Roman" panose="02020603050405020304" pitchFamily="18" charset="0"/>
          </a:endParaRPr>
        </a:p>
      </dgm:t>
    </dgm:pt>
    <dgm:pt modelId="{F3F1DF82-AFB0-4CDF-B387-9B26AA3CAFF1}" type="parTrans" cxnId="{2B326ACA-BCC1-4105-8228-3623D4A16C1A}">
      <dgm:prSet/>
      <dgm:spPr/>
      <dgm:t>
        <a:bodyPr/>
        <a:lstStyle/>
        <a:p>
          <a:pPr algn="l"/>
          <a:endParaRPr lang="ru-RU" sz="2400" b="1"/>
        </a:p>
      </dgm:t>
    </dgm:pt>
    <dgm:pt modelId="{84C40A18-61E1-4932-9573-B076E70E20B2}" type="sibTrans" cxnId="{2B326ACA-BCC1-4105-8228-3623D4A16C1A}">
      <dgm:prSet/>
      <dgm:spPr/>
      <dgm:t>
        <a:bodyPr/>
        <a:lstStyle/>
        <a:p>
          <a:pPr algn="l"/>
          <a:endParaRPr lang="ru-RU" sz="2400" b="1"/>
        </a:p>
      </dgm:t>
    </dgm:pt>
    <dgm:pt modelId="{506C5145-31D2-4C8C-BD47-B496E01B895C}" type="pres">
      <dgm:prSet presAssocID="{251AFAB4-D705-4CE2-A010-831DFB5868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B9067E-9E4A-4B69-B031-1BB52A47BC53}" type="pres">
      <dgm:prSet presAssocID="{06722111-2537-4DBD-BB44-B6AAEA80E980}" presName="circle1" presStyleLbl="node1" presStyleIdx="0" presStyleCnt="4"/>
      <dgm:spPr/>
      <dgm:t>
        <a:bodyPr/>
        <a:lstStyle/>
        <a:p>
          <a:endParaRPr lang="ru-RU"/>
        </a:p>
      </dgm:t>
    </dgm:pt>
    <dgm:pt modelId="{96ED08BD-4F25-4055-9BF1-6DB44126A0A1}" type="pres">
      <dgm:prSet presAssocID="{06722111-2537-4DBD-BB44-B6AAEA80E980}" presName="space" presStyleCnt="0"/>
      <dgm:spPr/>
      <dgm:t>
        <a:bodyPr/>
        <a:lstStyle/>
        <a:p>
          <a:endParaRPr lang="ru-RU"/>
        </a:p>
      </dgm:t>
    </dgm:pt>
    <dgm:pt modelId="{41405EA3-B825-421E-AC96-A25E1633A83E}" type="pres">
      <dgm:prSet presAssocID="{06722111-2537-4DBD-BB44-B6AAEA80E980}" presName="rect1" presStyleLbl="alignAcc1" presStyleIdx="0" presStyleCnt="4"/>
      <dgm:spPr/>
      <dgm:t>
        <a:bodyPr/>
        <a:lstStyle/>
        <a:p>
          <a:endParaRPr lang="ru-RU"/>
        </a:p>
      </dgm:t>
    </dgm:pt>
    <dgm:pt modelId="{20768AA5-574D-4956-9442-FFAD5FC26E55}" type="pres">
      <dgm:prSet presAssocID="{EF852813-5B3B-4B89-91C7-740AABEC016C}" presName="vertSpace2" presStyleLbl="node1" presStyleIdx="0" presStyleCnt="4"/>
      <dgm:spPr/>
      <dgm:t>
        <a:bodyPr/>
        <a:lstStyle/>
        <a:p>
          <a:endParaRPr lang="ru-RU"/>
        </a:p>
      </dgm:t>
    </dgm:pt>
    <dgm:pt modelId="{0647FDFD-4CE1-4C9E-8765-FB72F6067BE2}" type="pres">
      <dgm:prSet presAssocID="{EF852813-5B3B-4B89-91C7-740AABEC016C}" presName="circle2" presStyleLbl="node1" presStyleIdx="1" presStyleCnt="4"/>
      <dgm:spPr/>
      <dgm:t>
        <a:bodyPr/>
        <a:lstStyle/>
        <a:p>
          <a:endParaRPr lang="ru-RU"/>
        </a:p>
      </dgm:t>
    </dgm:pt>
    <dgm:pt modelId="{630DF32F-1BBA-4EEA-AF3E-95E46D22C5B9}" type="pres">
      <dgm:prSet presAssocID="{EF852813-5B3B-4B89-91C7-740AABEC016C}" presName="rect2" presStyleLbl="alignAcc1" presStyleIdx="1" presStyleCnt="4"/>
      <dgm:spPr/>
      <dgm:t>
        <a:bodyPr/>
        <a:lstStyle/>
        <a:p>
          <a:endParaRPr lang="ru-RU"/>
        </a:p>
      </dgm:t>
    </dgm:pt>
    <dgm:pt modelId="{ACA63448-89C3-47F6-A8BD-2ACCE314E917}" type="pres">
      <dgm:prSet presAssocID="{D41D9015-8447-4D11-B764-74009C8FCC67}" presName="vertSpace3" presStyleLbl="node1" presStyleIdx="1" presStyleCnt="4"/>
      <dgm:spPr/>
      <dgm:t>
        <a:bodyPr/>
        <a:lstStyle/>
        <a:p>
          <a:endParaRPr lang="ru-RU"/>
        </a:p>
      </dgm:t>
    </dgm:pt>
    <dgm:pt modelId="{4C439224-CE73-44EE-894F-31EE4AAEA893}" type="pres">
      <dgm:prSet presAssocID="{D41D9015-8447-4D11-B764-74009C8FCC67}" presName="circle3" presStyleLbl="node1" presStyleIdx="2" presStyleCnt="4"/>
      <dgm:spPr/>
      <dgm:t>
        <a:bodyPr/>
        <a:lstStyle/>
        <a:p>
          <a:endParaRPr lang="ru-RU"/>
        </a:p>
      </dgm:t>
    </dgm:pt>
    <dgm:pt modelId="{34E67D98-3AF7-4D96-9289-4AD30BC3AC40}" type="pres">
      <dgm:prSet presAssocID="{D41D9015-8447-4D11-B764-74009C8FCC67}" presName="rect3" presStyleLbl="alignAcc1" presStyleIdx="2" presStyleCnt="4"/>
      <dgm:spPr/>
      <dgm:t>
        <a:bodyPr/>
        <a:lstStyle/>
        <a:p>
          <a:endParaRPr lang="ru-RU"/>
        </a:p>
      </dgm:t>
    </dgm:pt>
    <dgm:pt modelId="{02B1BE13-7C72-40FE-A445-A9D72C208E51}" type="pres">
      <dgm:prSet presAssocID="{99A638BC-59ED-46E9-9FD6-5A3AAC20AA8D}" presName="vertSpace4" presStyleLbl="node1" presStyleIdx="2" presStyleCnt="4"/>
      <dgm:spPr/>
      <dgm:t>
        <a:bodyPr/>
        <a:lstStyle/>
        <a:p>
          <a:endParaRPr lang="ru-RU"/>
        </a:p>
      </dgm:t>
    </dgm:pt>
    <dgm:pt modelId="{7915C592-C685-4C79-87AE-D9EEE3866682}" type="pres">
      <dgm:prSet presAssocID="{99A638BC-59ED-46E9-9FD6-5A3AAC20AA8D}" presName="circle4" presStyleLbl="node1" presStyleIdx="3" presStyleCnt="4"/>
      <dgm:spPr/>
      <dgm:t>
        <a:bodyPr/>
        <a:lstStyle/>
        <a:p>
          <a:endParaRPr lang="ru-RU"/>
        </a:p>
      </dgm:t>
    </dgm:pt>
    <dgm:pt modelId="{8A748331-90E0-4105-93E6-B17209FA9BA4}" type="pres">
      <dgm:prSet presAssocID="{99A638BC-59ED-46E9-9FD6-5A3AAC20AA8D}" presName="rect4" presStyleLbl="alignAcc1" presStyleIdx="3" presStyleCnt="4"/>
      <dgm:spPr/>
      <dgm:t>
        <a:bodyPr/>
        <a:lstStyle/>
        <a:p>
          <a:endParaRPr lang="ru-RU"/>
        </a:p>
      </dgm:t>
    </dgm:pt>
    <dgm:pt modelId="{C88C021A-5E49-4562-8C06-2495D1E6135D}" type="pres">
      <dgm:prSet presAssocID="{06722111-2537-4DBD-BB44-B6AAEA80E98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0B242-A329-4DC2-B113-3E1978618352}" type="pres">
      <dgm:prSet presAssocID="{EF852813-5B3B-4B89-91C7-740AABEC016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7B1F6-8429-4704-B5C2-38499565EDC2}" type="pres">
      <dgm:prSet presAssocID="{D41D9015-8447-4D11-B764-74009C8FCC6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BBF4-99D4-4FCD-9A3E-756A59BFFB32}" type="pres">
      <dgm:prSet presAssocID="{99A638BC-59ED-46E9-9FD6-5A3AAC20AA8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52B55-91A0-41DB-9463-2D4753AE4D7F}" srcId="{251AFAB4-D705-4CE2-A010-831DFB5868CC}" destId="{06722111-2537-4DBD-BB44-B6AAEA80E980}" srcOrd="0" destOrd="0" parTransId="{27513DF2-1BEA-4950-AFFB-01231E1DEB5F}" sibTransId="{61362D49-DAC9-476C-A464-331C16F9B941}"/>
    <dgm:cxn modelId="{2B313EA8-0000-4E04-9D48-550B4612CDA7}" type="presOf" srcId="{D41D9015-8447-4D11-B764-74009C8FCC67}" destId="{3557B1F6-8429-4704-B5C2-38499565EDC2}" srcOrd="1" destOrd="0" presId="urn:microsoft.com/office/officeart/2005/8/layout/target3"/>
    <dgm:cxn modelId="{D49E52A7-B0E8-4E2F-9B7C-B8E693952643}" type="presOf" srcId="{99A638BC-59ED-46E9-9FD6-5A3AAC20AA8D}" destId="{B899BBF4-99D4-4FCD-9A3E-756A59BFFB32}" srcOrd="1" destOrd="0" presId="urn:microsoft.com/office/officeart/2005/8/layout/target3"/>
    <dgm:cxn modelId="{880EDEBD-69B9-4AC0-8BDB-544D2959BFE8}" type="presOf" srcId="{D41D9015-8447-4D11-B764-74009C8FCC67}" destId="{34E67D98-3AF7-4D96-9289-4AD30BC3AC40}" srcOrd="0" destOrd="0" presId="urn:microsoft.com/office/officeart/2005/8/layout/target3"/>
    <dgm:cxn modelId="{6B500FB0-64EA-441F-AB99-F2F826ACCA9F}" type="presOf" srcId="{EF852813-5B3B-4B89-91C7-740AABEC016C}" destId="{1650B242-A329-4DC2-B113-3E1978618352}" srcOrd="1" destOrd="0" presId="urn:microsoft.com/office/officeart/2005/8/layout/target3"/>
    <dgm:cxn modelId="{D927355C-BA75-43E5-9BF1-95D50AE147DC}" type="presOf" srcId="{EF852813-5B3B-4B89-91C7-740AABEC016C}" destId="{630DF32F-1BBA-4EEA-AF3E-95E46D22C5B9}" srcOrd="0" destOrd="0" presId="urn:microsoft.com/office/officeart/2005/8/layout/target3"/>
    <dgm:cxn modelId="{9E460A6D-8061-4695-A46F-7E461C80FA76}" srcId="{251AFAB4-D705-4CE2-A010-831DFB5868CC}" destId="{EF852813-5B3B-4B89-91C7-740AABEC016C}" srcOrd="1" destOrd="0" parTransId="{856DA3E5-CE10-4631-8B6C-37D52CA0D59D}" sibTransId="{5771243F-DB63-4794-8585-1FA0D1CCA7CA}"/>
    <dgm:cxn modelId="{2B326ACA-BCC1-4105-8228-3623D4A16C1A}" srcId="{251AFAB4-D705-4CE2-A010-831DFB5868CC}" destId="{D41D9015-8447-4D11-B764-74009C8FCC67}" srcOrd="2" destOrd="0" parTransId="{F3F1DF82-AFB0-4CDF-B387-9B26AA3CAFF1}" sibTransId="{84C40A18-61E1-4932-9573-B076E70E20B2}"/>
    <dgm:cxn modelId="{B81D0F43-99F6-43E2-9AB6-BC3107E68530}" type="presOf" srcId="{251AFAB4-D705-4CE2-A010-831DFB5868CC}" destId="{506C5145-31D2-4C8C-BD47-B496E01B895C}" srcOrd="0" destOrd="0" presId="urn:microsoft.com/office/officeart/2005/8/layout/target3"/>
    <dgm:cxn modelId="{15AAF602-A7AB-485B-896E-B036754A2D6C}" type="presOf" srcId="{99A638BC-59ED-46E9-9FD6-5A3AAC20AA8D}" destId="{8A748331-90E0-4105-93E6-B17209FA9BA4}" srcOrd="0" destOrd="0" presId="urn:microsoft.com/office/officeart/2005/8/layout/target3"/>
    <dgm:cxn modelId="{C8427A5A-4AE6-4094-873E-CCB2A046DB94}" type="presOf" srcId="{06722111-2537-4DBD-BB44-B6AAEA80E980}" destId="{41405EA3-B825-421E-AC96-A25E1633A83E}" srcOrd="0" destOrd="0" presId="urn:microsoft.com/office/officeart/2005/8/layout/target3"/>
    <dgm:cxn modelId="{20B9DE87-FBB4-4774-93D4-5EE9F554A9C6}" srcId="{251AFAB4-D705-4CE2-A010-831DFB5868CC}" destId="{99A638BC-59ED-46E9-9FD6-5A3AAC20AA8D}" srcOrd="3" destOrd="0" parTransId="{09E87B3F-61EE-45E2-9225-67A493F5A3EC}" sibTransId="{BC6D66F8-ACDE-4DED-98D8-B436B2E07E25}"/>
    <dgm:cxn modelId="{476AA867-5088-4960-836D-9F1B6FA56B7B}" type="presOf" srcId="{06722111-2537-4DBD-BB44-B6AAEA80E980}" destId="{C88C021A-5E49-4562-8C06-2495D1E6135D}" srcOrd="1" destOrd="0" presId="urn:microsoft.com/office/officeart/2005/8/layout/target3"/>
    <dgm:cxn modelId="{C830A961-D938-4F58-AB3F-AD8959EB89CF}" type="presParOf" srcId="{506C5145-31D2-4C8C-BD47-B496E01B895C}" destId="{B1B9067E-9E4A-4B69-B031-1BB52A47BC53}" srcOrd="0" destOrd="0" presId="urn:microsoft.com/office/officeart/2005/8/layout/target3"/>
    <dgm:cxn modelId="{A32D308E-F531-450D-87F7-7594EF73720E}" type="presParOf" srcId="{506C5145-31D2-4C8C-BD47-B496E01B895C}" destId="{96ED08BD-4F25-4055-9BF1-6DB44126A0A1}" srcOrd="1" destOrd="0" presId="urn:microsoft.com/office/officeart/2005/8/layout/target3"/>
    <dgm:cxn modelId="{069262B8-B21F-4170-98FA-131DB2E87DEC}" type="presParOf" srcId="{506C5145-31D2-4C8C-BD47-B496E01B895C}" destId="{41405EA3-B825-421E-AC96-A25E1633A83E}" srcOrd="2" destOrd="0" presId="urn:microsoft.com/office/officeart/2005/8/layout/target3"/>
    <dgm:cxn modelId="{17959EBB-D70A-427F-B5AC-AB3F53B82602}" type="presParOf" srcId="{506C5145-31D2-4C8C-BD47-B496E01B895C}" destId="{20768AA5-574D-4956-9442-FFAD5FC26E55}" srcOrd="3" destOrd="0" presId="urn:microsoft.com/office/officeart/2005/8/layout/target3"/>
    <dgm:cxn modelId="{1EB9B2F5-6E52-45FB-85F1-4C8720E1745B}" type="presParOf" srcId="{506C5145-31D2-4C8C-BD47-B496E01B895C}" destId="{0647FDFD-4CE1-4C9E-8765-FB72F6067BE2}" srcOrd="4" destOrd="0" presId="urn:microsoft.com/office/officeart/2005/8/layout/target3"/>
    <dgm:cxn modelId="{86709FE0-84E6-4EA9-86DB-F988452CB242}" type="presParOf" srcId="{506C5145-31D2-4C8C-BD47-B496E01B895C}" destId="{630DF32F-1BBA-4EEA-AF3E-95E46D22C5B9}" srcOrd="5" destOrd="0" presId="urn:microsoft.com/office/officeart/2005/8/layout/target3"/>
    <dgm:cxn modelId="{C6A89469-4837-474F-98E7-4142593547CF}" type="presParOf" srcId="{506C5145-31D2-4C8C-BD47-B496E01B895C}" destId="{ACA63448-89C3-47F6-A8BD-2ACCE314E917}" srcOrd="6" destOrd="0" presId="urn:microsoft.com/office/officeart/2005/8/layout/target3"/>
    <dgm:cxn modelId="{B28638FE-2A7D-434B-8D5A-97643C258875}" type="presParOf" srcId="{506C5145-31D2-4C8C-BD47-B496E01B895C}" destId="{4C439224-CE73-44EE-894F-31EE4AAEA893}" srcOrd="7" destOrd="0" presId="urn:microsoft.com/office/officeart/2005/8/layout/target3"/>
    <dgm:cxn modelId="{275B96EB-E79B-4C27-B95E-02E6501ABDA1}" type="presParOf" srcId="{506C5145-31D2-4C8C-BD47-B496E01B895C}" destId="{34E67D98-3AF7-4D96-9289-4AD30BC3AC40}" srcOrd="8" destOrd="0" presId="urn:microsoft.com/office/officeart/2005/8/layout/target3"/>
    <dgm:cxn modelId="{E46EE97F-D368-4A56-9782-B16D5BB35613}" type="presParOf" srcId="{506C5145-31D2-4C8C-BD47-B496E01B895C}" destId="{02B1BE13-7C72-40FE-A445-A9D72C208E51}" srcOrd="9" destOrd="0" presId="urn:microsoft.com/office/officeart/2005/8/layout/target3"/>
    <dgm:cxn modelId="{4073EA87-ACDC-482F-B091-B43DE728312E}" type="presParOf" srcId="{506C5145-31D2-4C8C-BD47-B496E01B895C}" destId="{7915C592-C685-4C79-87AE-D9EEE3866682}" srcOrd="10" destOrd="0" presId="urn:microsoft.com/office/officeart/2005/8/layout/target3"/>
    <dgm:cxn modelId="{3FB4D50C-74DD-4129-B70D-CED504BB700C}" type="presParOf" srcId="{506C5145-31D2-4C8C-BD47-B496E01B895C}" destId="{8A748331-90E0-4105-93E6-B17209FA9BA4}" srcOrd="11" destOrd="0" presId="urn:microsoft.com/office/officeart/2005/8/layout/target3"/>
    <dgm:cxn modelId="{E2B23C81-909C-41F3-BF97-66965C8B9525}" type="presParOf" srcId="{506C5145-31D2-4C8C-BD47-B496E01B895C}" destId="{C88C021A-5E49-4562-8C06-2495D1E6135D}" srcOrd="12" destOrd="0" presId="urn:microsoft.com/office/officeart/2005/8/layout/target3"/>
    <dgm:cxn modelId="{2CF737BA-F51B-4443-985C-B8E7A5A11701}" type="presParOf" srcId="{506C5145-31D2-4C8C-BD47-B496E01B895C}" destId="{1650B242-A329-4DC2-B113-3E1978618352}" srcOrd="13" destOrd="0" presId="urn:microsoft.com/office/officeart/2005/8/layout/target3"/>
    <dgm:cxn modelId="{C3D9CA66-716F-4F4E-9826-1F0E6F634CD3}" type="presParOf" srcId="{506C5145-31D2-4C8C-BD47-B496E01B895C}" destId="{3557B1F6-8429-4704-B5C2-38499565EDC2}" srcOrd="14" destOrd="0" presId="urn:microsoft.com/office/officeart/2005/8/layout/target3"/>
    <dgm:cxn modelId="{5DC5FB8D-A00F-4E10-AE23-B1B926861470}" type="presParOf" srcId="{506C5145-31D2-4C8C-BD47-B496E01B895C}" destId="{B899BBF4-99D4-4FCD-9A3E-756A59BFFB32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CD7C8-93AB-43F1-85AA-3A538C259A0D}">
      <dsp:nvSpPr>
        <dsp:cNvPr id="0" name=""/>
        <dsp:cNvSpPr/>
      </dsp:nvSpPr>
      <dsp:spPr>
        <a:xfrm>
          <a:off x="2001531" y="0"/>
          <a:ext cx="6794172" cy="1314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+mn-lt"/>
              <a:cs typeface="Times New Roman" panose="02020603050405020304" pitchFamily="18" charset="0"/>
            </a:rPr>
            <a:t>Последовательность постановки и автоматизации </a:t>
          </a:r>
          <a:r>
            <a:rPr lang="ru-RU" sz="1400" b="1" kern="1200" dirty="0" err="1" smtClean="0">
              <a:latin typeface="+mn-lt"/>
              <a:cs typeface="Times New Roman" panose="02020603050405020304" pitchFamily="18" charset="0"/>
            </a:rPr>
            <a:t>звуков: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а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у о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ы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и э мм’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пп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кк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нн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фф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тт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хх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й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сс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л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л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зз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бб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д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д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гг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ш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ж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рр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’ я ё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ю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ц</a:t>
          </a:r>
          <a:r>
            <a:rPr lang="ru-RU" sz="1400" b="0" kern="1200" dirty="0" smtClean="0">
              <a:latin typeface="+mn-lt"/>
              <a:cs typeface="Times New Roman" panose="02020603050405020304" pitchFamily="18" charset="0"/>
            </a:rPr>
            <a:t> ч </a:t>
          </a:r>
          <a:r>
            <a:rPr lang="ru-RU" sz="1400" b="0" kern="1200" dirty="0" err="1" smtClean="0">
              <a:latin typeface="+mn-lt"/>
              <a:cs typeface="Times New Roman" panose="02020603050405020304" pitchFamily="18" charset="0"/>
            </a:rPr>
            <a:t>щ</a:t>
          </a:r>
          <a:endParaRPr lang="ru-RU" sz="1400" b="0" kern="1200" dirty="0">
            <a:latin typeface="+mn-lt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0000"/>
              </a:solidFill>
              <a:effectLst/>
              <a:latin typeface="+mn-lt"/>
              <a:ea typeface="Times New Roman"/>
              <a:cs typeface="Times New Roman" panose="02020603050405020304" pitchFamily="18" charset="0"/>
            </a:rPr>
            <a:t>Последовательность дифференциации звуков</a:t>
          </a:r>
          <a:r>
            <a:rPr lang="ru-RU" sz="1400" b="1" kern="1200" dirty="0" smtClean="0">
              <a:solidFill>
                <a:srgbClr val="000000"/>
              </a:solidFill>
              <a:effectLst/>
              <a:latin typeface="+mn-lt"/>
              <a:ea typeface="Times New Roman"/>
              <a:cs typeface="Times New Roman" panose="02020603050405020304" pitchFamily="18" charset="0"/>
            </a:rPr>
            <a:t>:</a:t>
          </a:r>
          <a:endParaRPr lang="ru-RU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+mn-lt"/>
              <a:cs typeface="Times New Roman" panose="02020603050405020304" pitchFamily="18" charset="0"/>
            </a:rPr>
            <a:t>й-л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’ с-з  б-п  т-д  к-г  с-ш  ш-ж  з-ж  р-л  с-ц  ч-с’  ч-т щ-ч  щ-с</a:t>
          </a:r>
          <a:r>
            <a:rPr lang="en-US" sz="1600" kern="1200" dirty="0">
              <a:latin typeface="+mn-lt"/>
              <a:cs typeface="Times New Roman" panose="02020603050405020304" pitchFamily="18" charset="0"/>
            </a:rPr>
            <a:t>’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  щ-т</a:t>
          </a:r>
          <a:r>
            <a:rPr lang="en-US" sz="1600" kern="1200" dirty="0">
              <a:latin typeface="+mn-lt"/>
              <a:cs typeface="Times New Roman" panose="02020603050405020304" pitchFamily="18" charset="0"/>
            </a:rPr>
            <a:t>’</a:t>
          </a:r>
          <a:endParaRPr lang="ru-RU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2001531" y="0"/>
        <a:ext cx="6794172" cy="1314880"/>
      </dsp:txXfrm>
    </dsp:sp>
    <dsp:sp modelId="{BEE17954-7596-435D-8796-CA2CE8DAABC9}">
      <dsp:nvSpPr>
        <dsp:cNvPr id="0" name=""/>
        <dsp:cNvSpPr/>
      </dsp:nvSpPr>
      <dsp:spPr>
        <a:xfrm>
          <a:off x="0" y="364999"/>
          <a:ext cx="1995040" cy="57297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Волкова Л.С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64999"/>
        <a:ext cx="1995040" cy="572976"/>
      </dsp:txXfrm>
    </dsp:sp>
    <dsp:sp modelId="{3105D5F2-8C61-40C3-89C5-04A3E584E87A}">
      <dsp:nvSpPr>
        <dsp:cNvPr id="0" name=""/>
        <dsp:cNvSpPr/>
      </dsp:nvSpPr>
      <dsp:spPr>
        <a:xfrm>
          <a:off x="1972007" y="1352389"/>
          <a:ext cx="6823696" cy="9495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Последовательность постановки и автоматизации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звуков: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с’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 ж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 ч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Последовательность дифференциации звуков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с-з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с-ц  с’-з’  с-ш  л’-й  з-ж  ш-ж  л-р р’-й  ч-с  ч-т щ-с’  щ-т’  щ-ш</a:t>
          </a:r>
        </a:p>
      </dsp:txBody>
      <dsp:txXfrm>
        <a:off x="1972007" y="1352389"/>
        <a:ext cx="6823696" cy="949585"/>
      </dsp:txXfrm>
    </dsp:sp>
    <dsp:sp modelId="{C0A3E255-F464-41D4-8FF7-40057EAD4FA7}">
      <dsp:nvSpPr>
        <dsp:cNvPr id="0" name=""/>
        <dsp:cNvSpPr/>
      </dsp:nvSpPr>
      <dsp:spPr>
        <a:xfrm>
          <a:off x="0" y="1564097"/>
          <a:ext cx="1966029" cy="462849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Коноваленко В.В.</a:t>
          </a:r>
        </a:p>
      </dsp:txBody>
      <dsp:txXfrm>
        <a:off x="0" y="1564097"/>
        <a:ext cx="1966029" cy="462849"/>
      </dsp:txXfrm>
    </dsp:sp>
    <dsp:sp modelId="{44B1EFB5-73F4-4B2B-9D4C-234D3DC0D583}">
      <dsp:nvSpPr>
        <dsp:cNvPr id="0" name=""/>
        <dsp:cNvSpPr/>
      </dsp:nvSpPr>
      <dsp:spPr>
        <a:xfrm>
          <a:off x="2000588" y="2267070"/>
          <a:ext cx="6795115" cy="11551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Последовательность дифференциации звуков: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 п’ б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  т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д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 к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г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 с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з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 ш ж р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л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  ч  щ  ц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Последовательность дифференциации звуков: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б-п  т-д  к-г  с-з  ш-ж  с-ж  ж-з  р-л  ч-т’  щ-с’  щ-ч  щ-т’  ц-с  ц-т  ц-ч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2000588" y="2267070"/>
        <a:ext cx="6795115" cy="1155126"/>
      </dsp:txXfrm>
    </dsp:sp>
    <dsp:sp modelId="{2C1D5D7A-933A-424F-9888-F72E007F633D}">
      <dsp:nvSpPr>
        <dsp:cNvPr id="0" name=""/>
        <dsp:cNvSpPr/>
      </dsp:nvSpPr>
      <dsp:spPr>
        <a:xfrm>
          <a:off x="0" y="2604672"/>
          <a:ext cx="1999409" cy="42134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+mn-lt"/>
              <a:cs typeface="Times New Roman" panose="02020603050405020304" pitchFamily="18" charset="0"/>
            </a:rPr>
            <a:t>Ястребова</a:t>
          </a:r>
          <a:r>
            <a:rPr lang="ru-RU" sz="2000" kern="1200" dirty="0">
              <a:latin typeface="+mn-lt"/>
              <a:cs typeface="Times New Roman" panose="02020603050405020304" pitchFamily="18" charset="0"/>
            </a:rPr>
            <a:t>  А.В.</a:t>
          </a:r>
        </a:p>
      </dsp:txBody>
      <dsp:txXfrm>
        <a:off x="0" y="2604672"/>
        <a:ext cx="1999409" cy="421346"/>
      </dsp:txXfrm>
    </dsp:sp>
    <dsp:sp modelId="{FEBEDA1E-804A-41D9-96AD-E3DD8B19BF8E}">
      <dsp:nvSpPr>
        <dsp:cNvPr id="0" name=""/>
        <dsp:cNvSpPr/>
      </dsp:nvSpPr>
      <dsp:spPr>
        <a:xfrm>
          <a:off x="2078106" y="3392795"/>
          <a:ext cx="6690192" cy="17721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Рекомендуемая последовательность коррекции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звуков: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Гласные: [э, а, и, ы, о, у]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Согласные: [м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’- 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Сонорные [н’-н], [ j-ль], [л’-л], [р’-р]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Смычно-взрывные [п’-п], [6′-6], [т’-т], [д’-д], [к’-к], [г’-к]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Щелевые Переднеязычные [ф’-ф][в’-в] [с’-с], [з’-з], [ш-ж], [х’-х], [щ], [ч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], [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8106" y="3392795"/>
        <a:ext cx="6690192" cy="1772180"/>
      </dsp:txXfrm>
    </dsp:sp>
    <dsp:sp modelId="{3B730967-EC94-4307-AAFB-DCCB132475FD}">
      <dsp:nvSpPr>
        <dsp:cNvPr id="0" name=""/>
        <dsp:cNvSpPr/>
      </dsp:nvSpPr>
      <dsp:spPr>
        <a:xfrm>
          <a:off x="0" y="3832683"/>
          <a:ext cx="2009226" cy="87864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Чиркина Г. В.</a:t>
          </a:r>
        </a:p>
      </dsp:txBody>
      <dsp:txXfrm>
        <a:off x="0" y="3832683"/>
        <a:ext cx="2009226" cy="878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B32A2E-277F-40BE-980A-882D854D788F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6B4D8-7CA2-4A4E-A0C7-9F73A1ED5A54}">
      <dsp:nvSpPr>
        <dsp:cNvPr id="0" name=""/>
        <dsp:cNvSpPr/>
      </dsp:nvSpPr>
      <dsp:spPr>
        <a:xfrm>
          <a:off x="0" y="0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1.Принцип фонетической доступности </a:t>
          </a:r>
        </a:p>
      </dsp:txBody>
      <dsp:txXfrm>
        <a:off x="0" y="0"/>
        <a:ext cx="7886700" cy="435027"/>
      </dsp:txXfrm>
    </dsp:sp>
    <dsp:sp modelId="{AD392AA5-B971-4B1B-B52C-590638AF522D}">
      <dsp:nvSpPr>
        <dsp:cNvPr id="0" name=""/>
        <dsp:cNvSpPr/>
      </dsp:nvSpPr>
      <dsp:spPr>
        <a:xfrm>
          <a:off x="0" y="435558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DF05D-2B33-444B-8CF8-F12C027AE83D}">
      <dsp:nvSpPr>
        <dsp:cNvPr id="0" name=""/>
        <dsp:cNvSpPr/>
      </dsp:nvSpPr>
      <dsp:spPr>
        <a:xfrm>
          <a:off x="0" y="435558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2.Принцип последовательности в отработке лексического материала </a:t>
          </a:r>
        </a:p>
      </dsp:txBody>
      <dsp:txXfrm>
        <a:off x="0" y="435558"/>
        <a:ext cx="7886700" cy="435027"/>
      </dsp:txXfrm>
    </dsp:sp>
    <dsp:sp modelId="{D6076076-613C-483D-AA5B-7847D0099DF6}">
      <dsp:nvSpPr>
        <dsp:cNvPr id="0" name=""/>
        <dsp:cNvSpPr/>
      </dsp:nvSpPr>
      <dsp:spPr>
        <a:xfrm>
          <a:off x="0" y="870586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D1B05-651B-429B-985E-1B3D259E0E01}">
      <dsp:nvSpPr>
        <dsp:cNvPr id="0" name=""/>
        <dsp:cNvSpPr/>
      </dsp:nvSpPr>
      <dsp:spPr>
        <a:xfrm>
          <a:off x="0" y="870586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3.Принцип постепенного усложнения речевого материала </a:t>
          </a:r>
        </a:p>
      </dsp:txBody>
      <dsp:txXfrm>
        <a:off x="0" y="870586"/>
        <a:ext cx="7886700" cy="435027"/>
      </dsp:txXfrm>
    </dsp:sp>
    <dsp:sp modelId="{E944EA97-55BF-48D6-9426-96EAAD6D18EB}">
      <dsp:nvSpPr>
        <dsp:cNvPr id="0" name=""/>
        <dsp:cNvSpPr/>
      </dsp:nvSpPr>
      <dsp:spPr>
        <a:xfrm>
          <a:off x="0" y="130561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4566-3544-4AA7-B106-E940BD621AA3}">
      <dsp:nvSpPr>
        <dsp:cNvPr id="0" name=""/>
        <dsp:cNvSpPr/>
      </dsp:nvSpPr>
      <dsp:spPr>
        <a:xfrm>
          <a:off x="0" y="1305613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4.Принцип соблюдения смысловой доступности </a:t>
          </a:r>
        </a:p>
      </dsp:txBody>
      <dsp:txXfrm>
        <a:off x="0" y="1305613"/>
        <a:ext cx="7886700" cy="435027"/>
      </dsp:txXfrm>
    </dsp:sp>
    <dsp:sp modelId="{16C43FED-4AEE-4941-B31C-8B023C47E63E}">
      <dsp:nvSpPr>
        <dsp:cNvPr id="0" name=""/>
        <dsp:cNvSpPr/>
      </dsp:nvSpPr>
      <dsp:spPr>
        <a:xfrm>
          <a:off x="0" y="174064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96873-84B2-4E22-83C0-4E53342E8528}">
      <dsp:nvSpPr>
        <dsp:cNvPr id="0" name=""/>
        <dsp:cNvSpPr/>
      </dsp:nvSpPr>
      <dsp:spPr>
        <a:xfrm>
          <a:off x="0" y="1740641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5.Принцип утрированного произношения автоматизируемого звука </a:t>
          </a:r>
        </a:p>
      </dsp:txBody>
      <dsp:txXfrm>
        <a:off x="0" y="1740641"/>
        <a:ext cx="7886700" cy="435027"/>
      </dsp:txXfrm>
    </dsp:sp>
    <dsp:sp modelId="{811904DB-CAB5-4829-BC87-744B49F6DDA9}">
      <dsp:nvSpPr>
        <dsp:cNvPr id="0" name=""/>
        <dsp:cNvSpPr/>
      </dsp:nvSpPr>
      <dsp:spPr>
        <a:xfrm>
          <a:off x="0" y="2175668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343EC-6974-4705-B30C-1B5B844ED129}">
      <dsp:nvSpPr>
        <dsp:cNvPr id="0" name=""/>
        <dsp:cNvSpPr/>
      </dsp:nvSpPr>
      <dsp:spPr>
        <a:xfrm>
          <a:off x="0" y="2175669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6.Принцип постепенного увеличения темпа отработки лексического материала.</a:t>
          </a:r>
        </a:p>
      </dsp:txBody>
      <dsp:txXfrm>
        <a:off x="0" y="2175669"/>
        <a:ext cx="7886700" cy="435027"/>
      </dsp:txXfrm>
    </dsp:sp>
    <dsp:sp modelId="{CCCFDA55-3195-4C4C-94AA-68917DAEAD6E}">
      <dsp:nvSpPr>
        <dsp:cNvPr id="0" name=""/>
        <dsp:cNvSpPr/>
      </dsp:nvSpPr>
      <dsp:spPr>
        <a:xfrm>
          <a:off x="0" y="2610696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E59F9-64D0-452E-A2BA-9B8D6A752CC8}">
      <dsp:nvSpPr>
        <dsp:cNvPr id="0" name=""/>
        <dsp:cNvSpPr/>
      </dsp:nvSpPr>
      <dsp:spPr>
        <a:xfrm>
          <a:off x="0" y="2610696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7.Принцип систематичности занятий с логопедом.</a:t>
          </a:r>
        </a:p>
      </dsp:txBody>
      <dsp:txXfrm>
        <a:off x="0" y="2610696"/>
        <a:ext cx="7886700" cy="435027"/>
      </dsp:txXfrm>
    </dsp:sp>
    <dsp:sp modelId="{C80F8AA4-88B7-4C48-9760-486B79EFF231}">
      <dsp:nvSpPr>
        <dsp:cNvPr id="0" name=""/>
        <dsp:cNvSpPr/>
      </dsp:nvSpPr>
      <dsp:spPr>
        <a:xfrm>
          <a:off x="0" y="304572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3D755-EF67-42FB-8197-B744ECB98BA2}">
      <dsp:nvSpPr>
        <dsp:cNvPr id="0" name=""/>
        <dsp:cNvSpPr/>
      </dsp:nvSpPr>
      <dsp:spPr>
        <a:xfrm>
          <a:off x="0" y="3045724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8.Принцип игровой направленности.</a:t>
          </a:r>
        </a:p>
      </dsp:txBody>
      <dsp:txXfrm>
        <a:off x="0" y="3045724"/>
        <a:ext cx="7886700" cy="435027"/>
      </dsp:txXfrm>
    </dsp:sp>
    <dsp:sp modelId="{C42C2571-15DA-4DB3-BC92-64C7FD8DAD1F}">
      <dsp:nvSpPr>
        <dsp:cNvPr id="0" name=""/>
        <dsp:cNvSpPr/>
      </dsp:nvSpPr>
      <dsp:spPr>
        <a:xfrm>
          <a:off x="0" y="348075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919A3-C5A7-43E7-9B27-433B795B3D85}">
      <dsp:nvSpPr>
        <dsp:cNvPr id="0" name=""/>
        <dsp:cNvSpPr/>
      </dsp:nvSpPr>
      <dsp:spPr>
        <a:xfrm>
          <a:off x="0" y="3480751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libri" pitchFamily="34" charset="0"/>
              <a:cs typeface="Calibri" pitchFamily="34" charset="0"/>
            </a:rPr>
            <a:t>9.Принцип сознательности, активности и эмоционального вовлечения</a:t>
          </a:r>
        </a:p>
      </dsp:txBody>
      <dsp:txXfrm>
        <a:off x="0" y="3480751"/>
        <a:ext cx="7886700" cy="435027"/>
      </dsp:txXfrm>
    </dsp:sp>
    <dsp:sp modelId="{67B9D0F5-9B48-403D-9663-D9C202805896}">
      <dsp:nvSpPr>
        <dsp:cNvPr id="0" name=""/>
        <dsp:cNvSpPr/>
      </dsp:nvSpPr>
      <dsp:spPr>
        <a:xfrm>
          <a:off x="0" y="391577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448C0-818C-45A7-BED6-973C36B76810}">
      <dsp:nvSpPr>
        <dsp:cNvPr id="0" name=""/>
        <dsp:cNvSpPr/>
      </dsp:nvSpPr>
      <dsp:spPr>
        <a:xfrm>
          <a:off x="0" y="3916310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+mn-lt"/>
              <a:cs typeface="Times New Roman" panose="02020603050405020304" pitchFamily="18" charset="0"/>
            </a:rPr>
            <a:t>10. Принцип учета индивидуальных особенностей ребёнка</a:t>
          </a:r>
        </a:p>
      </dsp:txBody>
      <dsp:txXfrm>
        <a:off x="0" y="3916310"/>
        <a:ext cx="7886700" cy="4350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A3DD0-D81D-4312-BBDD-C75F265CBCB0}">
      <dsp:nvSpPr>
        <dsp:cNvPr id="0" name=""/>
        <dsp:cNvSpPr/>
      </dsp:nvSpPr>
      <dsp:spPr>
        <a:xfrm>
          <a:off x="1266294" y="-40426"/>
          <a:ext cx="6105065" cy="6105065"/>
        </a:xfrm>
        <a:prstGeom prst="circularArrow">
          <a:avLst>
            <a:gd name="adj1" fmla="val 5544"/>
            <a:gd name="adj2" fmla="val 330680"/>
            <a:gd name="adj3" fmla="val 14496094"/>
            <a:gd name="adj4" fmla="val 16961496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A47B1-4587-4A1E-8EB5-359826935A5D}">
      <dsp:nvSpPr>
        <dsp:cNvPr id="0" name=""/>
        <dsp:cNvSpPr/>
      </dsp:nvSpPr>
      <dsp:spPr>
        <a:xfrm>
          <a:off x="3355227" y="0"/>
          <a:ext cx="1927199" cy="963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Times New Roman" panose="02020603050405020304" pitchFamily="18" charset="0"/>
            </a:rPr>
            <a:t>«Поймай звук»</a:t>
          </a:r>
        </a:p>
      </dsp:txBody>
      <dsp:txXfrm>
        <a:off x="3355227" y="0"/>
        <a:ext cx="1927199" cy="963599"/>
      </dsp:txXfrm>
    </dsp:sp>
    <dsp:sp modelId="{F62A99FA-9E5A-40FD-927B-BDCEF1FE5296}">
      <dsp:nvSpPr>
        <dsp:cNvPr id="0" name=""/>
        <dsp:cNvSpPr/>
      </dsp:nvSpPr>
      <dsp:spPr>
        <a:xfrm>
          <a:off x="5679916" y="1159335"/>
          <a:ext cx="1927199" cy="963599"/>
        </a:xfrm>
        <a:prstGeom prst="roundRect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n-lt"/>
              <a:cs typeface="Times New Roman" panose="02020603050405020304" pitchFamily="18" charset="0"/>
            </a:rPr>
            <a:t>«Клубочек»</a:t>
          </a:r>
        </a:p>
      </dsp:txBody>
      <dsp:txXfrm>
        <a:off x="5679916" y="1159335"/>
        <a:ext cx="1927199" cy="963599"/>
      </dsp:txXfrm>
    </dsp:sp>
    <dsp:sp modelId="{02ADE868-B236-421A-AB5B-41F56673C0F2}">
      <dsp:nvSpPr>
        <dsp:cNvPr id="0" name=""/>
        <dsp:cNvSpPr/>
      </dsp:nvSpPr>
      <dsp:spPr>
        <a:xfrm>
          <a:off x="5996024" y="3044614"/>
          <a:ext cx="1927199" cy="96359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n-lt"/>
              <a:cs typeface="Times New Roman" panose="02020603050405020304" pitchFamily="18" charset="0"/>
            </a:rPr>
            <a:t>«Кнопки»</a:t>
          </a:r>
        </a:p>
      </dsp:txBody>
      <dsp:txXfrm>
        <a:off x="5996024" y="3044614"/>
        <a:ext cx="1927199" cy="963599"/>
      </dsp:txXfrm>
    </dsp:sp>
    <dsp:sp modelId="{1E5B16F1-7122-4849-A9D9-AA99606E23D9}">
      <dsp:nvSpPr>
        <dsp:cNvPr id="0" name=""/>
        <dsp:cNvSpPr/>
      </dsp:nvSpPr>
      <dsp:spPr>
        <a:xfrm>
          <a:off x="4596776" y="4717619"/>
          <a:ext cx="1927199" cy="963599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n-lt"/>
              <a:cs typeface="Times New Roman" panose="02020603050405020304" pitchFamily="18" charset="0"/>
            </a:rPr>
            <a:t>«Песочные часы»</a:t>
          </a:r>
        </a:p>
      </dsp:txBody>
      <dsp:txXfrm>
        <a:off x="4596776" y="4717619"/>
        <a:ext cx="1927199" cy="963599"/>
      </dsp:txXfrm>
    </dsp:sp>
    <dsp:sp modelId="{3DDEB26F-D330-49C3-8E79-5830E10BE869}">
      <dsp:nvSpPr>
        <dsp:cNvPr id="0" name=""/>
        <dsp:cNvSpPr/>
      </dsp:nvSpPr>
      <dsp:spPr>
        <a:xfrm>
          <a:off x="2225632" y="4708276"/>
          <a:ext cx="1927199" cy="963599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n-lt"/>
              <a:cs typeface="Times New Roman" panose="02020603050405020304" pitchFamily="18" charset="0"/>
            </a:rPr>
            <a:t>«</a:t>
          </a:r>
          <a:r>
            <a:rPr lang="ru-RU" sz="1600" b="1" kern="1200" dirty="0" smtClean="0">
              <a:latin typeface="+mn-lt"/>
              <a:cs typeface="Times New Roman" panose="02020603050405020304" pitchFamily="18" charset="0"/>
            </a:rPr>
            <a:t>Следы»</a:t>
          </a:r>
          <a:endParaRPr lang="ru-RU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2225632" y="4708276"/>
        <a:ext cx="1927199" cy="963599"/>
      </dsp:txXfrm>
    </dsp:sp>
    <dsp:sp modelId="{6AB2E73F-0B20-4098-8696-8BC800FFFF36}">
      <dsp:nvSpPr>
        <dsp:cNvPr id="0" name=""/>
        <dsp:cNvSpPr/>
      </dsp:nvSpPr>
      <dsp:spPr>
        <a:xfrm>
          <a:off x="845046" y="3184582"/>
          <a:ext cx="1927199" cy="963599"/>
        </a:xfrm>
        <a:prstGeom prst="roundRect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anose="02020603050405020304" pitchFamily="18" charset="0"/>
            </a:rPr>
            <a:t>«Камешки</a:t>
          </a:r>
          <a:r>
            <a:rPr lang="ru-RU" sz="1600" b="1" kern="1200" dirty="0">
              <a:latin typeface="+mn-lt"/>
              <a:cs typeface="Times New Roman" panose="02020603050405020304" pitchFamily="18" charset="0"/>
            </a:rPr>
            <a:t>, Фишки»</a:t>
          </a:r>
        </a:p>
      </dsp:txBody>
      <dsp:txXfrm>
        <a:off x="845046" y="3184582"/>
        <a:ext cx="1927199" cy="963599"/>
      </dsp:txXfrm>
    </dsp:sp>
    <dsp:sp modelId="{830B7978-1AAB-414A-94AF-2E5224E7626A}">
      <dsp:nvSpPr>
        <dsp:cNvPr id="0" name=""/>
        <dsp:cNvSpPr/>
      </dsp:nvSpPr>
      <dsp:spPr>
        <a:xfrm>
          <a:off x="1142487" y="1187318"/>
          <a:ext cx="1927199" cy="963599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anose="02020603050405020304" pitchFamily="18" charset="0"/>
            </a:rPr>
            <a:t>«Заборчик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»</a:t>
          </a:r>
        </a:p>
      </dsp:txBody>
      <dsp:txXfrm>
        <a:off x="1142487" y="1187318"/>
        <a:ext cx="1927199" cy="963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D4BF0-1E72-42C6-8097-C58340A08764}">
      <dsp:nvSpPr>
        <dsp:cNvPr id="0" name=""/>
        <dsp:cNvSpPr/>
      </dsp:nvSpPr>
      <dsp:spPr>
        <a:xfrm>
          <a:off x="2302555" y="86584"/>
          <a:ext cx="4649147" cy="3956832"/>
        </a:xfrm>
        <a:prstGeom prst="gear9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Опора   на  сенсорные и смысловые ассоциативные  образы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Акустический 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Зрительный образ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Смысловой образ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Двигательный 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</a:t>
          </a:r>
        </a:p>
      </dsp:txBody>
      <dsp:txXfrm>
        <a:off x="2302555" y="86584"/>
        <a:ext cx="4649147" cy="3956832"/>
      </dsp:txXfrm>
    </dsp:sp>
    <dsp:sp modelId="{959B6FA6-6D5D-4D1D-92BD-4170B854CA6B}">
      <dsp:nvSpPr>
        <dsp:cNvPr id="0" name=""/>
        <dsp:cNvSpPr/>
      </dsp:nvSpPr>
      <dsp:spPr>
        <a:xfrm>
          <a:off x="61294" y="1790478"/>
          <a:ext cx="2886120" cy="2038340"/>
        </a:xfrm>
        <a:prstGeom prst="gear6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 многократного  повторения</a:t>
          </a:r>
        </a:p>
      </dsp:txBody>
      <dsp:txXfrm>
        <a:off x="61294" y="1790478"/>
        <a:ext cx="2886120" cy="2038340"/>
      </dsp:txXfrm>
    </dsp:sp>
    <dsp:sp modelId="{0F6C927A-DCC2-4848-9A0A-322B2B2638C3}">
      <dsp:nvSpPr>
        <dsp:cNvPr id="0" name=""/>
        <dsp:cNvSpPr/>
      </dsp:nvSpPr>
      <dsp:spPr>
        <a:xfrm>
          <a:off x="4543846" y="180593"/>
          <a:ext cx="3250647" cy="4136017"/>
        </a:xfrm>
        <a:prstGeom prst="circularArrow">
          <a:avLst>
            <a:gd name="adj1" fmla="val 4878"/>
            <a:gd name="adj2" fmla="val 312630"/>
            <a:gd name="adj3" fmla="val 3154951"/>
            <a:gd name="adj4" fmla="val 15204676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26075-09C2-40A5-B37E-17EA9A116FB5}">
      <dsp:nvSpPr>
        <dsp:cNvPr id="0" name=""/>
        <dsp:cNvSpPr/>
      </dsp:nvSpPr>
      <dsp:spPr>
        <a:xfrm>
          <a:off x="112728" y="1729878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10693-9568-48C1-8F04-C257B70271B8}">
      <dsp:nvSpPr>
        <dsp:cNvPr id="0" name=""/>
        <dsp:cNvSpPr/>
      </dsp:nvSpPr>
      <dsp:spPr>
        <a:xfrm>
          <a:off x="4039735" y="-49052"/>
          <a:ext cx="1719619" cy="641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Соединялки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4039735" y="-49052"/>
        <a:ext cx="1719619" cy="641151"/>
      </dsp:txXfrm>
    </dsp:sp>
    <dsp:sp modelId="{771F5CA0-9061-4897-AB67-BD116BE92F44}">
      <dsp:nvSpPr>
        <dsp:cNvPr id="0" name=""/>
        <dsp:cNvSpPr/>
      </dsp:nvSpPr>
      <dsp:spPr>
        <a:xfrm rot="1677172">
          <a:off x="5795969" y="397530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77172">
        <a:off x="5795969" y="397530"/>
        <a:ext cx="371044" cy="224403"/>
      </dsp:txXfrm>
    </dsp:sp>
    <dsp:sp modelId="{9EEA9FA3-84EB-42D2-971A-7530A4AF52B3}">
      <dsp:nvSpPr>
        <dsp:cNvPr id="0" name=""/>
        <dsp:cNvSpPr/>
      </dsp:nvSpPr>
      <dsp:spPr>
        <a:xfrm>
          <a:off x="5913353" y="737929"/>
          <a:ext cx="2275305" cy="13505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Кинезиологические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бродилки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стучалки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5913353" y="737929"/>
        <a:ext cx="2275305" cy="1350553"/>
      </dsp:txXfrm>
    </dsp:sp>
    <dsp:sp modelId="{7EA31648-2D75-48F4-99DE-FF13E932B9B2}">
      <dsp:nvSpPr>
        <dsp:cNvPr id="0" name=""/>
        <dsp:cNvSpPr/>
      </dsp:nvSpPr>
      <dsp:spPr>
        <a:xfrm rot="4752809">
          <a:off x="7094040" y="2500667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4752809">
        <a:off x="7094040" y="2500667"/>
        <a:ext cx="371044" cy="224403"/>
      </dsp:txXfrm>
    </dsp:sp>
    <dsp:sp modelId="{57B470F5-6AEA-4826-A93F-76578469C281}">
      <dsp:nvSpPr>
        <dsp:cNvPr id="0" name=""/>
        <dsp:cNvSpPr/>
      </dsp:nvSpPr>
      <dsp:spPr>
        <a:xfrm>
          <a:off x="6799389" y="3137255"/>
          <a:ext cx="1282302" cy="641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 Лесенка»</a:t>
          </a:r>
        </a:p>
      </dsp:txBody>
      <dsp:txXfrm>
        <a:off x="6799389" y="3137255"/>
        <a:ext cx="1282302" cy="641151"/>
      </dsp:txXfrm>
    </dsp:sp>
    <dsp:sp modelId="{F1F16FD8-4D4E-46D4-8BE9-ADD9D43548DD}">
      <dsp:nvSpPr>
        <dsp:cNvPr id="0" name=""/>
        <dsp:cNvSpPr/>
      </dsp:nvSpPr>
      <dsp:spPr>
        <a:xfrm rot="7714286">
          <a:off x="6549946" y="4229763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7714286">
        <a:off x="6549946" y="4229763"/>
        <a:ext cx="371044" cy="224403"/>
      </dsp:txXfrm>
    </dsp:sp>
    <dsp:sp modelId="{E548FEA0-0409-455E-827A-651AF6A050E1}">
      <dsp:nvSpPr>
        <dsp:cNvPr id="0" name=""/>
        <dsp:cNvSpPr/>
      </dsp:nvSpPr>
      <dsp:spPr>
        <a:xfrm>
          <a:off x="5277849" y="4905522"/>
          <a:ext cx="1505090" cy="641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 Дорожки»</a:t>
          </a:r>
        </a:p>
      </dsp:txBody>
      <dsp:txXfrm>
        <a:off x="5277849" y="4905522"/>
        <a:ext cx="1505090" cy="641151"/>
      </dsp:txXfrm>
    </dsp:sp>
    <dsp:sp modelId="{0BC1F221-389D-43A7-B22D-D2CC2124F10D}">
      <dsp:nvSpPr>
        <dsp:cNvPr id="0" name=""/>
        <dsp:cNvSpPr/>
      </dsp:nvSpPr>
      <dsp:spPr>
        <a:xfrm rot="10800000">
          <a:off x="4782261" y="5113897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782261" y="5113897"/>
        <a:ext cx="371044" cy="224403"/>
      </dsp:txXfrm>
    </dsp:sp>
    <dsp:sp modelId="{C4A00091-1E6C-407E-97D8-D6508C29D36B}">
      <dsp:nvSpPr>
        <dsp:cNvPr id="0" name=""/>
        <dsp:cNvSpPr/>
      </dsp:nvSpPr>
      <dsp:spPr>
        <a:xfrm>
          <a:off x="2879675" y="4804387"/>
          <a:ext cx="1778041" cy="84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 Раз, два, три- ритмы повтори»</a:t>
          </a:r>
        </a:p>
      </dsp:txBody>
      <dsp:txXfrm>
        <a:off x="2879675" y="4804387"/>
        <a:ext cx="1778041" cy="843421"/>
      </dsp:txXfrm>
    </dsp:sp>
    <dsp:sp modelId="{382978A5-B971-43DD-B701-93A124EBAB69}">
      <dsp:nvSpPr>
        <dsp:cNvPr id="0" name=""/>
        <dsp:cNvSpPr/>
      </dsp:nvSpPr>
      <dsp:spPr>
        <a:xfrm rot="13885714">
          <a:off x="2898591" y="4255457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885714">
        <a:off x="2898591" y="4255457"/>
        <a:ext cx="371044" cy="224403"/>
      </dsp:txXfrm>
    </dsp:sp>
    <dsp:sp modelId="{C92707EA-A103-430E-B56C-37C5D4717215}">
      <dsp:nvSpPr>
        <dsp:cNvPr id="0" name=""/>
        <dsp:cNvSpPr/>
      </dsp:nvSpPr>
      <dsp:spPr>
        <a:xfrm>
          <a:off x="1717398" y="2984731"/>
          <a:ext cx="1282302" cy="9461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 Игры с мячиком, Су-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джок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717398" y="2984731"/>
        <a:ext cx="1282302" cy="946198"/>
      </dsp:txXfrm>
    </dsp:sp>
    <dsp:sp modelId="{22524AC3-E5F4-4090-A3BA-2768DD641596}">
      <dsp:nvSpPr>
        <dsp:cNvPr id="0" name=""/>
        <dsp:cNvSpPr/>
      </dsp:nvSpPr>
      <dsp:spPr>
        <a:xfrm rot="16437783">
          <a:off x="1989926" y="2403933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437783">
        <a:off x="1989926" y="2403933"/>
        <a:ext cx="371044" cy="224403"/>
      </dsp:txXfrm>
    </dsp:sp>
    <dsp:sp modelId="{E00DF50B-4771-4658-9DA2-4C83D94BDDBD}">
      <dsp:nvSpPr>
        <dsp:cNvPr id="0" name=""/>
        <dsp:cNvSpPr/>
      </dsp:nvSpPr>
      <dsp:spPr>
        <a:xfrm>
          <a:off x="1724872" y="1031357"/>
          <a:ext cx="1536942" cy="961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 Пальчики здороваются»</a:t>
          </a:r>
        </a:p>
      </dsp:txBody>
      <dsp:txXfrm>
        <a:off x="1724872" y="1031357"/>
        <a:ext cx="1536942" cy="961592"/>
      </dsp:txXfrm>
    </dsp:sp>
    <dsp:sp modelId="{11A63759-C9DA-4237-A65B-900CD63C098C}">
      <dsp:nvSpPr>
        <dsp:cNvPr id="0" name=""/>
        <dsp:cNvSpPr/>
      </dsp:nvSpPr>
      <dsp:spPr>
        <a:xfrm rot="19963470">
          <a:off x="3334044" y="468859"/>
          <a:ext cx="371044" cy="2244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963470">
        <a:off x="3334044" y="468859"/>
        <a:ext cx="371044" cy="2244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C0B88-BC1B-4927-8F1D-D63A1811C61C}">
      <dsp:nvSpPr>
        <dsp:cNvPr id="0" name=""/>
        <dsp:cNvSpPr/>
      </dsp:nvSpPr>
      <dsp:spPr>
        <a:xfrm>
          <a:off x="1318336" y="-5372"/>
          <a:ext cx="5564778" cy="5564778"/>
        </a:xfrm>
        <a:prstGeom prst="circularArrow">
          <a:avLst>
            <a:gd name="adj1" fmla="val 5274"/>
            <a:gd name="adj2" fmla="val 312630"/>
            <a:gd name="adj3" fmla="val 14229174"/>
            <a:gd name="adj4" fmla="val 1712640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E974-F2CF-4D9B-8ADF-519E3322A0D4}">
      <dsp:nvSpPr>
        <dsp:cNvPr id="0" name=""/>
        <dsp:cNvSpPr/>
      </dsp:nvSpPr>
      <dsp:spPr>
        <a:xfrm>
          <a:off x="3043507" y="1429"/>
          <a:ext cx="2114436" cy="105721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«Назови ласково»</a:t>
          </a:r>
        </a:p>
      </dsp:txBody>
      <dsp:txXfrm>
        <a:off x="3043507" y="1429"/>
        <a:ext cx="2114436" cy="1057218"/>
      </dsp:txXfrm>
    </dsp:sp>
    <dsp:sp modelId="{37544628-A881-4BB8-B0D9-C07E18582EE9}">
      <dsp:nvSpPr>
        <dsp:cNvPr id="0" name=""/>
        <dsp:cNvSpPr/>
      </dsp:nvSpPr>
      <dsp:spPr>
        <a:xfrm>
          <a:off x="4998573" y="1130187"/>
          <a:ext cx="2114436" cy="105721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«Логопедические гармошки»</a:t>
          </a:r>
        </a:p>
      </dsp:txBody>
      <dsp:txXfrm>
        <a:off x="4998573" y="1130187"/>
        <a:ext cx="2114436" cy="1057218"/>
      </dsp:txXfrm>
    </dsp:sp>
    <dsp:sp modelId="{80E1EF9F-5BD9-44FC-B331-2C76ED985954}">
      <dsp:nvSpPr>
        <dsp:cNvPr id="0" name=""/>
        <dsp:cNvSpPr/>
      </dsp:nvSpPr>
      <dsp:spPr>
        <a:xfrm>
          <a:off x="4998573" y="3387704"/>
          <a:ext cx="2114436" cy="1057218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 Раз, два, три- слова на слоги подели,  добавь слог и назови полностью</a:t>
          </a:r>
        </a:p>
      </dsp:txBody>
      <dsp:txXfrm>
        <a:off x="4998573" y="3387704"/>
        <a:ext cx="2114436" cy="1057218"/>
      </dsp:txXfrm>
    </dsp:sp>
    <dsp:sp modelId="{0539E71C-AE36-448F-A574-3C9496BA7730}">
      <dsp:nvSpPr>
        <dsp:cNvPr id="0" name=""/>
        <dsp:cNvSpPr/>
      </dsp:nvSpPr>
      <dsp:spPr>
        <a:xfrm>
          <a:off x="3043507" y="4516462"/>
          <a:ext cx="2114436" cy="105721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«Рассели слова по домикам»</a:t>
          </a:r>
        </a:p>
      </dsp:txBody>
      <dsp:txXfrm>
        <a:off x="3043507" y="4516462"/>
        <a:ext cx="2114436" cy="1057218"/>
      </dsp:txXfrm>
    </dsp:sp>
    <dsp:sp modelId="{7573D3A1-2CF6-4304-B1B7-3C28657485C0}">
      <dsp:nvSpPr>
        <dsp:cNvPr id="0" name=""/>
        <dsp:cNvSpPr/>
      </dsp:nvSpPr>
      <dsp:spPr>
        <a:xfrm>
          <a:off x="1088440" y="3387704"/>
          <a:ext cx="2114436" cy="105721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«Лабиринты», «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Мемерина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«Найди по адресу»</a:t>
          </a:r>
        </a:p>
      </dsp:txBody>
      <dsp:txXfrm>
        <a:off x="1088440" y="3387704"/>
        <a:ext cx="2114436" cy="1057218"/>
      </dsp:txXfrm>
    </dsp:sp>
    <dsp:sp modelId="{0696A1CF-DC4B-4E3D-8A9B-C821A1946795}">
      <dsp:nvSpPr>
        <dsp:cNvPr id="0" name=""/>
        <dsp:cNvSpPr/>
      </dsp:nvSpPr>
      <dsp:spPr>
        <a:xfrm>
          <a:off x="1088440" y="1130187"/>
          <a:ext cx="2114436" cy="105721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«Один-много»</a:t>
          </a:r>
        </a:p>
      </dsp:txBody>
      <dsp:txXfrm>
        <a:off x="1088440" y="1130187"/>
        <a:ext cx="2114436" cy="10572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9AFB15-503B-497D-B045-946F3BDFB1B3}">
      <dsp:nvSpPr>
        <dsp:cNvPr id="0" name=""/>
        <dsp:cNvSpPr/>
      </dsp:nvSpPr>
      <dsp:spPr>
        <a:xfrm>
          <a:off x="2086992" y="-41922"/>
          <a:ext cx="5133788" cy="5133788"/>
        </a:xfrm>
        <a:prstGeom prst="circularArrow">
          <a:avLst>
            <a:gd name="adj1" fmla="val 5544"/>
            <a:gd name="adj2" fmla="val 330680"/>
            <a:gd name="adj3" fmla="val 14630103"/>
            <a:gd name="adj4" fmla="val 168850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D128A-EC84-4798-963B-E2BCE8173D7A}">
      <dsp:nvSpPr>
        <dsp:cNvPr id="0" name=""/>
        <dsp:cNvSpPr/>
      </dsp:nvSpPr>
      <dsp:spPr>
        <a:xfrm>
          <a:off x="3919899" y="2713"/>
          <a:ext cx="1467973" cy="73398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«Раз, два, три - предложение повтори»</a:t>
          </a:r>
        </a:p>
      </dsp:txBody>
      <dsp:txXfrm>
        <a:off x="3919899" y="2713"/>
        <a:ext cx="1467973" cy="733986"/>
      </dsp:txXfrm>
    </dsp:sp>
    <dsp:sp modelId="{59DCD034-AC30-4356-B938-98F1A8C9A813}">
      <dsp:nvSpPr>
        <dsp:cNvPr id="0" name=""/>
        <dsp:cNvSpPr/>
      </dsp:nvSpPr>
      <dsp:spPr>
        <a:xfrm>
          <a:off x="5467932" y="643929"/>
          <a:ext cx="1467973" cy="7339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Составь предложение по схеме</a:t>
          </a:r>
        </a:p>
      </dsp:txBody>
      <dsp:txXfrm>
        <a:off x="5467932" y="643929"/>
        <a:ext cx="1467973" cy="733986"/>
      </dsp:txXfrm>
    </dsp:sp>
    <dsp:sp modelId="{DCB44E18-0E42-4B25-81D4-AA3CEE58435C}">
      <dsp:nvSpPr>
        <dsp:cNvPr id="0" name=""/>
        <dsp:cNvSpPr/>
      </dsp:nvSpPr>
      <dsp:spPr>
        <a:xfrm>
          <a:off x="6109148" y="2191962"/>
          <a:ext cx="1467973" cy="73398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Путаница</a:t>
          </a:r>
        </a:p>
      </dsp:txBody>
      <dsp:txXfrm>
        <a:off x="6109148" y="2191962"/>
        <a:ext cx="1467973" cy="733986"/>
      </dsp:txXfrm>
    </dsp:sp>
    <dsp:sp modelId="{858FAC72-B993-4097-8CE3-72EE9A00B5E9}">
      <dsp:nvSpPr>
        <dsp:cNvPr id="0" name=""/>
        <dsp:cNvSpPr/>
      </dsp:nvSpPr>
      <dsp:spPr>
        <a:xfrm>
          <a:off x="5467932" y="3739994"/>
          <a:ext cx="1467973" cy="73398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«Раз, два, три-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чистоговорку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повтори»</a:t>
          </a:r>
        </a:p>
      </dsp:txBody>
      <dsp:txXfrm>
        <a:off x="5467932" y="3739994"/>
        <a:ext cx="1467973" cy="733986"/>
      </dsp:txXfrm>
    </dsp:sp>
    <dsp:sp modelId="{013DF29C-60E9-4A69-8EB6-53FCF8BA5E1B}">
      <dsp:nvSpPr>
        <dsp:cNvPr id="0" name=""/>
        <dsp:cNvSpPr/>
      </dsp:nvSpPr>
      <dsp:spPr>
        <a:xfrm>
          <a:off x="3919899" y="4381210"/>
          <a:ext cx="1467973" cy="733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 Посчитай:1, 2, 5»</a:t>
          </a:r>
        </a:p>
      </dsp:txBody>
      <dsp:txXfrm>
        <a:off x="3919899" y="4381210"/>
        <a:ext cx="1467973" cy="733986"/>
      </dsp:txXfrm>
    </dsp:sp>
    <dsp:sp modelId="{12124F16-C2C6-4E4B-9044-02A3E14D831C}">
      <dsp:nvSpPr>
        <dsp:cNvPr id="0" name=""/>
        <dsp:cNvSpPr/>
      </dsp:nvSpPr>
      <dsp:spPr>
        <a:xfrm>
          <a:off x="2371866" y="3739994"/>
          <a:ext cx="1467973" cy="73398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 Расскажи стих руками»</a:t>
          </a:r>
        </a:p>
      </dsp:txBody>
      <dsp:txXfrm>
        <a:off x="2371866" y="3739994"/>
        <a:ext cx="1467973" cy="733986"/>
      </dsp:txXfrm>
    </dsp:sp>
    <dsp:sp modelId="{4B86EA7F-6C2E-4F69-A876-986D4B9B02BF}">
      <dsp:nvSpPr>
        <dsp:cNvPr id="0" name=""/>
        <dsp:cNvSpPr/>
      </dsp:nvSpPr>
      <dsp:spPr>
        <a:xfrm>
          <a:off x="1730650" y="2191962"/>
          <a:ext cx="1467973" cy="73398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«Жадина»</a:t>
          </a:r>
        </a:p>
      </dsp:txBody>
      <dsp:txXfrm>
        <a:off x="1730650" y="2191962"/>
        <a:ext cx="1467973" cy="733986"/>
      </dsp:txXfrm>
    </dsp:sp>
    <dsp:sp modelId="{86D79192-5457-4D16-983E-CDFD9AEE3F21}">
      <dsp:nvSpPr>
        <dsp:cNvPr id="0" name=""/>
        <dsp:cNvSpPr/>
      </dsp:nvSpPr>
      <dsp:spPr>
        <a:xfrm>
          <a:off x="2371866" y="643929"/>
          <a:ext cx="1467973" cy="733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 Чего, кого не стало»</a:t>
          </a:r>
        </a:p>
      </dsp:txBody>
      <dsp:txXfrm>
        <a:off x="2371866" y="643929"/>
        <a:ext cx="1467973" cy="73398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456AB-1F3F-4701-8C95-1B2D470EF50A}">
      <dsp:nvSpPr>
        <dsp:cNvPr id="0" name=""/>
        <dsp:cNvSpPr/>
      </dsp:nvSpPr>
      <dsp:spPr>
        <a:xfrm>
          <a:off x="1443933" y="0"/>
          <a:ext cx="5131558" cy="5131558"/>
        </a:xfrm>
        <a:prstGeom prst="triangl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7B87D0-D773-4C90-8AF6-C813BCD41336}">
      <dsp:nvSpPr>
        <dsp:cNvPr id="0" name=""/>
        <dsp:cNvSpPr/>
      </dsp:nvSpPr>
      <dsp:spPr>
        <a:xfrm>
          <a:off x="3995202" y="571765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Отклонения в поведении детей</a:t>
          </a:r>
        </a:p>
      </dsp:txBody>
      <dsp:txXfrm>
        <a:off x="3995202" y="571765"/>
        <a:ext cx="3335512" cy="521173"/>
      </dsp:txXfrm>
    </dsp:sp>
    <dsp:sp modelId="{6F3C894C-4C61-42C4-8189-D2988F770DCF}">
      <dsp:nvSpPr>
        <dsp:cNvPr id="0" name=""/>
        <dsp:cNvSpPr/>
      </dsp:nvSpPr>
      <dsp:spPr>
        <a:xfrm>
          <a:off x="3980659" y="1129035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познавательной активности</a:t>
          </a:r>
        </a:p>
      </dsp:txBody>
      <dsp:txXfrm>
        <a:off x="3980659" y="1129035"/>
        <a:ext cx="3335512" cy="521173"/>
      </dsp:txXfrm>
    </dsp:sp>
    <dsp:sp modelId="{FE5863EE-5F37-4392-9DB7-93D5D55077D4}">
      <dsp:nvSpPr>
        <dsp:cNvPr id="0" name=""/>
        <dsp:cNvSpPr/>
      </dsp:nvSpPr>
      <dsp:spPr>
        <a:xfrm>
          <a:off x="4024221" y="1700825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Отклонения в нервно-психической сфере</a:t>
          </a:r>
        </a:p>
      </dsp:txBody>
      <dsp:txXfrm>
        <a:off x="4024221" y="1700825"/>
        <a:ext cx="3335512" cy="521173"/>
      </dsp:txXfrm>
    </dsp:sp>
    <dsp:sp modelId="{04DE1669-1512-4A42-8B14-CA3F9B044FAD}">
      <dsp:nvSpPr>
        <dsp:cNvPr id="0" name=""/>
        <dsp:cNvSpPr/>
      </dsp:nvSpPr>
      <dsp:spPr>
        <a:xfrm>
          <a:off x="4009712" y="2272618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Грубое нарушение звукопроизношения,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звуко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-слоговой структуры слова</a:t>
          </a:r>
        </a:p>
      </dsp:txBody>
      <dsp:txXfrm>
        <a:off x="4009712" y="2272618"/>
        <a:ext cx="3335512" cy="521173"/>
      </dsp:txXfrm>
    </dsp:sp>
    <dsp:sp modelId="{1EC160E9-2135-43E5-8010-B50EA9A24135}">
      <dsp:nvSpPr>
        <dsp:cNvPr id="0" name=""/>
        <dsp:cNvSpPr/>
      </dsp:nvSpPr>
      <dsp:spPr>
        <a:xfrm>
          <a:off x="4024188" y="2815354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в развитии лексико-грамматической стороны речи</a:t>
          </a:r>
        </a:p>
      </dsp:txBody>
      <dsp:txXfrm>
        <a:off x="4024188" y="2815354"/>
        <a:ext cx="3335512" cy="521173"/>
      </dsp:txXfrm>
    </dsp:sp>
    <dsp:sp modelId="{8116CB50-FECB-46DA-BB47-67B278B4DC75}">
      <dsp:nvSpPr>
        <dsp:cNvPr id="0" name=""/>
        <dsp:cNvSpPr/>
      </dsp:nvSpPr>
      <dsp:spPr>
        <a:xfrm>
          <a:off x="4053273" y="3372618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Недоразвитие фонематического восприятия</a:t>
          </a:r>
        </a:p>
      </dsp:txBody>
      <dsp:txXfrm>
        <a:off x="4053273" y="3372618"/>
        <a:ext cx="3335512" cy="521173"/>
      </dsp:txXfrm>
    </dsp:sp>
    <dsp:sp modelId="{21E6F175-FA56-4E1D-AEF8-B1BE2D62DBC1}">
      <dsp:nvSpPr>
        <dsp:cNvPr id="0" name=""/>
        <dsp:cNvSpPr/>
      </dsp:nvSpPr>
      <dsp:spPr>
        <a:xfrm>
          <a:off x="4067850" y="3958939"/>
          <a:ext cx="3335512" cy="521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развитие артикуляционной моторики </a:t>
          </a:r>
        </a:p>
      </dsp:txBody>
      <dsp:txXfrm>
        <a:off x="4067850" y="3958939"/>
        <a:ext cx="3335512" cy="5211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7ECA73-35A0-4237-8E69-10E5C41D8DA4}">
      <dsp:nvSpPr>
        <dsp:cNvPr id="0" name=""/>
        <dsp:cNvSpPr/>
      </dsp:nvSpPr>
      <dsp:spPr>
        <a:xfrm rot="5400000">
          <a:off x="3289215" y="132531"/>
          <a:ext cx="2038945" cy="177388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эмоционального фона.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289215" y="132531"/>
        <a:ext cx="2038945" cy="1773882"/>
      </dsp:txXfrm>
    </dsp:sp>
    <dsp:sp modelId="{13643502-CD15-44EE-960E-703144257940}">
      <dsp:nvSpPr>
        <dsp:cNvPr id="0" name=""/>
        <dsp:cNvSpPr/>
      </dsp:nvSpPr>
      <dsp:spPr>
        <a:xfrm>
          <a:off x="5966638" y="409271"/>
          <a:ext cx="2275462" cy="122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1596A-4ABF-4BED-A7A7-BD09AEDA9103}">
      <dsp:nvSpPr>
        <dsp:cNvPr id="0" name=""/>
        <dsp:cNvSpPr/>
      </dsp:nvSpPr>
      <dsp:spPr>
        <a:xfrm rot="5400000">
          <a:off x="591477" y="411921"/>
          <a:ext cx="2038945" cy="177388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91477" y="411921"/>
        <a:ext cx="2038945" cy="1773882"/>
      </dsp:txXfrm>
    </dsp:sp>
    <dsp:sp modelId="{285F535F-6F01-45CB-94C0-BA4C72701D58}">
      <dsp:nvSpPr>
        <dsp:cNvPr id="0" name=""/>
        <dsp:cNvSpPr/>
      </dsp:nvSpPr>
      <dsp:spPr>
        <a:xfrm rot="5400000">
          <a:off x="1233252" y="3291042"/>
          <a:ext cx="2038945" cy="197074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речевого поведения </a:t>
          </a:r>
        </a:p>
      </dsp:txBody>
      <dsp:txXfrm rot="5400000">
        <a:off x="1233252" y="3291042"/>
        <a:ext cx="2038945" cy="1970747"/>
      </dsp:txXfrm>
    </dsp:sp>
    <dsp:sp modelId="{C6AD93FF-6312-47AC-9950-78ABC7A16888}">
      <dsp:nvSpPr>
        <dsp:cNvPr id="0" name=""/>
        <dsp:cNvSpPr/>
      </dsp:nvSpPr>
      <dsp:spPr>
        <a:xfrm>
          <a:off x="901898" y="2139927"/>
          <a:ext cx="2202060" cy="122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6E3A6-1B96-4F64-A1B3-78C06CCA1744}">
      <dsp:nvSpPr>
        <dsp:cNvPr id="0" name=""/>
        <dsp:cNvSpPr/>
      </dsp:nvSpPr>
      <dsp:spPr>
        <a:xfrm rot="5400000">
          <a:off x="4252418" y="1709336"/>
          <a:ext cx="2038945" cy="18335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4252418" y="1709336"/>
        <a:ext cx="2038945" cy="1833555"/>
      </dsp:txXfrm>
    </dsp:sp>
    <dsp:sp modelId="{74415617-55C4-4865-8523-0EAE640FC504}">
      <dsp:nvSpPr>
        <dsp:cNvPr id="0" name=""/>
        <dsp:cNvSpPr/>
      </dsp:nvSpPr>
      <dsp:spPr>
        <a:xfrm rot="5400000">
          <a:off x="3244389" y="3478780"/>
          <a:ext cx="2038945" cy="1773882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 действие в одну единицу времени</a:t>
          </a:r>
        </a:p>
      </dsp:txBody>
      <dsp:txXfrm rot="5400000">
        <a:off x="3244389" y="3478780"/>
        <a:ext cx="2038945" cy="1773882"/>
      </dsp:txXfrm>
    </dsp:sp>
    <dsp:sp modelId="{042039FF-A04E-4E4E-BC04-ADF79AB7F1DD}">
      <dsp:nvSpPr>
        <dsp:cNvPr id="0" name=""/>
        <dsp:cNvSpPr/>
      </dsp:nvSpPr>
      <dsp:spPr>
        <a:xfrm>
          <a:off x="4368888" y="2025630"/>
          <a:ext cx="1820347" cy="1230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Структурированию внимания с помощью сенсорно </a:t>
          </a:r>
          <a:r>
            <a:rPr lang="ru-RU" sz="1400" b="1" i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дефицитарной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среды </a:t>
          </a:r>
        </a:p>
      </dsp:txBody>
      <dsp:txXfrm>
        <a:off x="4368888" y="2025630"/>
        <a:ext cx="1820347" cy="1230744"/>
      </dsp:txXfrm>
    </dsp:sp>
    <dsp:sp modelId="{760662A1-6230-4311-A95C-3F047AFFCF04}">
      <dsp:nvSpPr>
        <dsp:cNvPr id="0" name=""/>
        <dsp:cNvSpPr/>
      </dsp:nvSpPr>
      <dsp:spPr>
        <a:xfrm rot="5400000">
          <a:off x="2243015" y="1685854"/>
          <a:ext cx="2038945" cy="177388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</a:t>
          </a:r>
          <a:r>
            <a:rPr lang="ru-RU" sz="1500" kern="1200" dirty="0"/>
            <a:t> </a:t>
          </a:r>
        </a:p>
      </dsp:txBody>
      <dsp:txXfrm rot="5400000">
        <a:off x="2243015" y="1685854"/>
        <a:ext cx="2038945" cy="177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3.wm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72"/>
          <a:stretch>
            <a:fillRect/>
          </a:stretch>
        </p:blipFill>
        <p:spPr>
          <a:xfrm>
            <a:off x="0" y="1063689"/>
            <a:ext cx="9144000" cy="5794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787" y="5356308"/>
            <a:ext cx="7569633" cy="1035699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«Использование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эффективных игровых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приёмов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в автоматизации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звуков»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865" y="167951"/>
            <a:ext cx="5990253" cy="87707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cs typeface="Times New Roman" panose="02020603050405020304" pitchFamily="18" charset="0"/>
              </a:rPr>
              <a:t>Методическое  объединение учителей – логопедов   </a:t>
            </a:r>
          </a:p>
          <a:p>
            <a:r>
              <a:rPr lang="ru-RU" sz="7200" b="1" dirty="0" smtClean="0">
                <a:cs typeface="Times New Roman" panose="02020603050405020304" pitchFamily="18" charset="0"/>
              </a:rPr>
              <a:t>  Дзержинского района</a:t>
            </a:r>
            <a:endParaRPr lang="en-US" sz="7200" b="1" dirty="0" smtClean="0"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cs typeface="Times New Roman" panose="02020603050405020304" pitchFamily="18" charset="0"/>
              </a:rPr>
              <a:t>   МДОУ « Детский сад № 55»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31" y="2509435"/>
            <a:ext cx="1922896" cy="16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6600" y="6516806"/>
            <a:ext cx="1455575" cy="341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24.11.2022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48" y="219545"/>
            <a:ext cx="6798517" cy="156785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Символы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гласных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звуков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02" r="3690"/>
          <a:stretch>
            <a:fillRect/>
          </a:stretch>
        </p:blipFill>
        <p:spPr>
          <a:xfrm rot="5400000">
            <a:off x="1955379" y="304245"/>
            <a:ext cx="1936126" cy="3754314"/>
          </a:xfrm>
          <a:prstGeom prst="rect">
            <a:avLst/>
          </a:prstGeom>
        </p:spPr>
      </p:pic>
      <p:pic>
        <p:nvPicPr>
          <p:cNvPr id="7" name="Рисунок 6" descr="изображение_viber_2022-11-23_15-00-52-402.jpg"/>
          <p:cNvPicPr>
            <a:picLocks noChangeAspect="1"/>
          </p:cNvPicPr>
          <p:nvPr/>
        </p:nvPicPr>
        <p:blipFill>
          <a:blip r:embed="rId4"/>
          <a:srcRect l="12344" r="23069"/>
          <a:stretch>
            <a:fillRect/>
          </a:stretch>
        </p:blipFill>
        <p:spPr>
          <a:xfrm rot="16200000">
            <a:off x="1335026" y="3072434"/>
            <a:ext cx="3223312" cy="3743014"/>
          </a:xfrm>
          <a:prstGeom prst="rect">
            <a:avLst/>
          </a:prstGeom>
        </p:spPr>
      </p:pic>
      <p:pic>
        <p:nvPicPr>
          <p:cNvPr id="8" name="Рисунок 7" descr="изображение_viber_2022-11-23_15-01-20-170.jpg"/>
          <p:cNvPicPr>
            <a:picLocks noChangeAspect="1"/>
          </p:cNvPicPr>
          <p:nvPr/>
        </p:nvPicPr>
        <p:blipFill>
          <a:blip r:embed="rId5" cstate="print"/>
          <a:srcRect l="18521" r="15005"/>
          <a:stretch>
            <a:fillRect/>
          </a:stretch>
        </p:blipFill>
        <p:spPr>
          <a:xfrm rot="16200000">
            <a:off x="5279435" y="3555734"/>
            <a:ext cx="2822333" cy="3184326"/>
          </a:xfrm>
          <a:prstGeom prst="rect">
            <a:avLst/>
          </a:prstGeom>
        </p:spPr>
      </p:pic>
      <p:pic>
        <p:nvPicPr>
          <p:cNvPr id="9" name="Рисунок 8" descr="изображение_viber_2022-11-23_15-01-44-087.jpg"/>
          <p:cNvPicPr>
            <a:picLocks noChangeAspect="1"/>
          </p:cNvPicPr>
          <p:nvPr/>
        </p:nvPicPr>
        <p:blipFill>
          <a:blip r:embed="rId6" cstate="print"/>
          <a:srcRect l="16266" r="27801"/>
          <a:stretch>
            <a:fillRect/>
          </a:stretch>
        </p:blipFill>
        <p:spPr>
          <a:xfrm rot="16200000">
            <a:off x="5503566" y="829357"/>
            <a:ext cx="2318712" cy="3109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6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BB2A92-2A60-4814-A3EB-7ECFC7D6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2" y="0"/>
            <a:ext cx="7042638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Символы согласных звуков</a:t>
            </a: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Рисунок 4" descr="изображение_viber_2022-11-23_13-25-31-317.jpg"/>
          <p:cNvPicPr>
            <a:picLocks noChangeAspect="1"/>
          </p:cNvPicPr>
          <p:nvPr/>
        </p:nvPicPr>
        <p:blipFill>
          <a:blip r:embed="rId2"/>
          <a:srcRect t="19615" b="19615"/>
          <a:stretch>
            <a:fillRect/>
          </a:stretch>
        </p:blipFill>
        <p:spPr>
          <a:xfrm>
            <a:off x="1443799" y="1327638"/>
            <a:ext cx="7031986" cy="5350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18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06BB6-114B-4367-800B-956CC3C5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38" y="224276"/>
            <a:ext cx="6592824" cy="128061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Звукоигралочки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6AFFA0-9347-4AD8-8277-7A33839B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31" y="1712527"/>
            <a:ext cx="4365380" cy="40775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cs typeface="Times New Roman" panose="02020603050405020304" pitchFamily="18" charset="0"/>
              </a:rPr>
              <a:t>авторских </a:t>
            </a:r>
            <a:r>
              <a:rPr lang="ru-RU" sz="2400" b="1" dirty="0" err="1" smtClean="0">
                <a:cs typeface="Times New Roman" panose="02020603050405020304" pitchFamily="18" charset="0"/>
              </a:rPr>
              <a:t>песенок-распевок</a:t>
            </a:r>
            <a:r>
              <a:rPr lang="ru-RU" sz="2400" b="1" dirty="0" smtClean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на вызывание и автоматизацию изолированных согласных </a:t>
            </a:r>
            <a:r>
              <a:rPr lang="ru-RU" sz="2400" b="1" dirty="0" smtClean="0">
                <a:cs typeface="Times New Roman" panose="02020603050405020304" pitchFamily="18" charset="0"/>
              </a:rPr>
              <a:t>звуков</a:t>
            </a:r>
            <a:r>
              <a:rPr lang="ru-RU" sz="2400" b="1" dirty="0" smtClean="0"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endParaRPr lang="ru-RU" sz="28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Музыкальный </a:t>
            </a:r>
            <a:r>
              <a:rPr lang="ru-RU" sz="2400" dirty="0">
                <a:cs typeface="Times New Roman" panose="02020603050405020304" pitchFamily="18" charset="0"/>
              </a:rPr>
              <a:t>руководитель: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cs typeface="Times New Roman" panose="02020603050405020304" pitchFamily="18" charset="0"/>
              </a:rPr>
              <a:t>Захарова Юлия Александровна.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5B1650-F1E0-4641-AE7B-840CEE0654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9348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9" y="1647581"/>
            <a:ext cx="3757623" cy="5079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0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585" y="303579"/>
            <a:ext cx="686397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Использование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полисенсорных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символов в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автоматизации 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звуков</a:t>
            </a:r>
            <a:endParaRPr lang="ru-RU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5715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39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12" y="123127"/>
            <a:ext cx="6247919" cy="79127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Автоматизация звуков в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слогах </a:t>
            </a:r>
            <a:endParaRPr lang="ru-RU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2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4628321"/>
              </p:ext>
            </p:extLst>
          </p:nvPr>
        </p:nvGraphicFramePr>
        <p:xfrm>
          <a:off x="-177420" y="986287"/>
          <a:ext cx="9799091" cy="559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0197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12" y="272989"/>
            <a:ext cx="7083188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Практическое применение игры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«Песенки паровозиков»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latin typeface="+mn-lt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Автоматизация звука [Т] в слогах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G_5654.MO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4850" y="1825625"/>
            <a:ext cx="7735888" cy="4351338"/>
          </a:xfrm>
        </p:spPr>
      </p:pic>
    </p:spTree>
    <p:extLst>
      <p:ext uri="{BB962C8B-B14F-4D97-AF65-F5344CB8AC3E}">
        <p14:creationId xmlns="" xmlns:p14="http://schemas.microsoft.com/office/powerpoint/2010/main" val="28325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98" y="224449"/>
            <a:ext cx="6631959" cy="8222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Автоматизация звуков в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словах</a:t>
            </a:r>
            <a:endParaRPr lang="ru-RU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0743041"/>
              </p:ext>
            </p:extLst>
          </p:nvPr>
        </p:nvGraphicFramePr>
        <p:xfrm>
          <a:off x="628649" y="1282890"/>
          <a:ext cx="8201451" cy="557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469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86" y="332371"/>
            <a:ext cx="6563720" cy="14348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Игра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«Что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у Аладдина в лампе?»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2900" b="1" dirty="0" smtClean="0">
                <a:latin typeface="+mn-lt"/>
                <a:cs typeface="Times New Roman" panose="02020603050405020304" pitchFamily="18" charset="0"/>
              </a:rPr>
              <a:t>Цель: </a:t>
            </a:r>
            <a:r>
              <a:rPr lang="ru-RU" sz="2900" dirty="0" smtClean="0">
                <a:latin typeface="+mn-lt"/>
                <a:cs typeface="Times New Roman" panose="02020603050405020304" pitchFamily="18" charset="0"/>
              </a:rPr>
              <a:t>Автоматизация звука [Л] в начале слова в прямых слогах.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547" cy="80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394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460" y="136478"/>
            <a:ext cx="6867317" cy="9689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Автоматизация звуков в словосочетаниях, фразах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8714131"/>
              </p:ext>
            </p:extLst>
          </p:nvPr>
        </p:nvGraphicFramePr>
        <p:xfrm>
          <a:off x="-202223" y="1345222"/>
          <a:ext cx="9486900" cy="525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226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71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Игра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«Что у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дракона на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завтрак?»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29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738" y="1274885"/>
            <a:ext cx="78427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Автоматизация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3200" dirty="0"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cs typeface="Times New Roman" panose="02020603050405020304" pitchFamily="18" charset="0"/>
              </a:rPr>
              <a:t>  этап  коррекции </a:t>
            </a:r>
            <a:r>
              <a:rPr lang="ru-RU" sz="3200" dirty="0">
                <a:cs typeface="Times New Roman" panose="02020603050405020304" pitchFamily="18" charset="0"/>
              </a:rPr>
              <a:t>неправильного звукопроизношения, следующий после постановки </a:t>
            </a:r>
            <a:r>
              <a:rPr lang="ru-RU" sz="3200" dirty="0" smtClean="0">
                <a:cs typeface="Times New Roman" panose="02020603050405020304" pitchFamily="18" charset="0"/>
              </a:rPr>
              <a:t>звука</a:t>
            </a:r>
            <a:r>
              <a:rPr lang="ru-RU" sz="3200" dirty="0">
                <a:cs typeface="Times New Roman" panose="02020603050405020304" pitchFamily="18" charset="0"/>
              </a:rPr>
              <a:t>;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cs typeface="Times New Roman" panose="02020603050405020304" pitchFamily="18" charset="0"/>
              </a:rPr>
              <a:t>направлен </a:t>
            </a:r>
            <a:r>
              <a:rPr lang="ru-RU" sz="3200" dirty="0"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cs typeface="Times New Roman" panose="02020603050405020304" pitchFamily="18" charset="0"/>
              </a:rPr>
              <a:t>  формирование </a:t>
            </a:r>
            <a:r>
              <a:rPr lang="ru-RU" sz="3200" dirty="0">
                <a:cs typeface="Times New Roman" panose="02020603050405020304" pitchFamily="18" charset="0"/>
              </a:rPr>
              <a:t>правильного произношения звука в связной речи;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cs typeface="Times New Roman" panose="02020603050405020304" pitchFamily="18" charset="0"/>
              </a:rPr>
              <a:t>заключается </a:t>
            </a:r>
            <a:r>
              <a:rPr lang="ru-RU" sz="3200" dirty="0">
                <a:cs typeface="Times New Roman" panose="02020603050405020304" pitchFamily="18" charset="0"/>
              </a:rPr>
              <a:t>в постепенном, последовательном </a:t>
            </a:r>
            <a:r>
              <a:rPr lang="ru-RU" sz="3200" dirty="0" smtClean="0">
                <a:cs typeface="Times New Roman" panose="02020603050405020304" pitchFamily="18" charset="0"/>
              </a:rPr>
              <a:t>введении поставленного </a:t>
            </a:r>
            <a:r>
              <a:rPr lang="ru-RU" sz="3200" dirty="0">
                <a:cs typeface="Times New Roman" panose="02020603050405020304" pitchFamily="18" charset="0"/>
              </a:rPr>
              <a:t>звука в слоги, слова, предложения и в самостоятельную речь.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1"/>
            <a:ext cx="841389" cy="7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772" y="122569"/>
            <a:ext cx="6208878" cy="1255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Причины длительного периода автоматизации поставленных звуков</a:t>
            </a:r>
            <a:b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С. В. Коноваленко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41224594"/>
              </p:ext>
            </p:extLst>
          </p:nvPr>
        </p:nvGraphicFramePr>
        <p:xfrm>
          <a:off x="204717" y="1514902"/>
          <a:ext cx="8789158" cy="513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73" y="2702513"/>
            <a:ext cx="2915048" cy="372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6826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96" y="47063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«Звук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ш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змея потом вернуться к 17 слайду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124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880" y="0"/>
            <a:ext cx="355898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Рекомендации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1271369"/>
              </p:ext>
            </p:extLst>
          </p:nvPr>
        </p:nvGraphicFramePr>
        <p:xfrm>
          <a:off x="237392" y="1503485"/>
          <a:ext cx="8510954" cy="482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5793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756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350" y="145319"/>
            <a:ext cx="5744854" cy="9860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Библиографический список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cs typeface="Times New Roman" panose="02020603050405020304" pitchFamily="18" charset="0"/>
              </a:rPr>
              <a:t>Мухина А. Я. </a:t>
            </a:r>
            <a:r>
              <a:rPr lang="ru-RU" sz="1800" dirty="0" err="1">
                <a:cs typeface="Times New Roman" panose="02020603050405020304" pitchFamily="18" charset="0"/>
              </a:rPr>
              <a:t>Речедвигательная</a:t>
            </a:r>
            <a:r>
              <a:rPr lang="ru-RU" sz="1800" dirty="0">
                <a:cs typeface="Times New Roman" panose="02020603050405020304" pitchFamily="18" charset="0"/>
              </a:rPr>
              <a:t> ритмика.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Новиковская О. А. Малыш учится говорить . Раннее развитие речи от 1 года до 3 лет.  </a:t>
            </a:r>
            <a:r>
              <a:rPr lang="ru-RU" sz="1800" dirty="0" smtClean="0">
                <a:cs typeface="Times New Roman" panose="02020603050405020304" pitchFamily="18" charset="0"/>
              </a:rPr>
              <a:t>  </a:t>
            </a:r>
            <a:r>
              <a:rPr lang="ru-RU" sz="1800" dirty="0">
                <a:cs typeface="Times New Roman" panose="02020603050405020304" pitchFamily="18" charset="0"/>
              </a:rPr>
              <a:t>– Москва: Издательство АСТ, 2018.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Т.А</a:t>
            </a:r>
            <a:r>
              <a:rPr lang="ru-RU" sz="1800" dirty="0">
                <a:cs typeface="Times New Roman" panose="02020603050405020304" pitchFamily="18" charset="0"/>
              </a:rPr>
              <a:t>. Ткаченко. Подготовка дошкольников к чтению и письму: фонетическая </a:t>
            </a:r>
            <a:r>
              <a:rPr lang="ru-RU" sz="1800" dirty="0" smtClean="0">
                <a:cs typeface="Times New Roman" panose="02020603050405020304" pitchFamily="18" charset="0"/>
              </a:rPr>
              <a:t>символика.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Ткаченко Т.А. Фонематическое восприятие : Формирование и развитие. Логопедическая тетрадь .- М.: Книголюб, 2008. – 32 с. (</a:t>
            </a:r>
            <a:r>
              <a:rPr lang="ru-RU" sz="1800" dirty="0" err="1" smtClean="0">
                <a:cs typeface="Times New Roman" panose="02020603050405020304" pitchFamily="18" charset="0"/>
              </a:rPr>
              <a:t>учебно</a:t>
            </a:r>
            <a:r>
              <a:rPr lang="ru-RU" sz="1800" dirty="0" smtClean="0">
                <a:cs typeface="Times New Roman" panose="02020603050405020304" pitchFamily="18" charset="0"/>
              </a:rPr>
              <a:t> – методический  комплект  «Обновление».)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Жукова </a:t>
            </a:r>
            <a:r>
              <a:rPr lang="ru-RU" sz="1800" dirty="0">
                <a:cs typeface="Times New Roman" panose="02020603050405020304" pitchFamily="18" charset="0"/>
              </a:rPr>
              <a:t>Н.С., </a:t>
            </a:r>
            <a:r>
              <a:rPr lang="ru-RU" sz="1800" dirty="0" err="1">
                <a:cs typeface="Times New Roman" panose="02020603050405020304" pitchFamily="18" charset="0"/>
              </a:rPr>
              <a:t>Мастюкова</a:t>
            </a:r>
            <a:r>
              <a:rPr lang="ru-RU" sz="1800" dirty="0">
                <a:cs typeface="Times New Roman" panose="02020603050405020304" pitchFamily="18" charset="0"/>
              </a:rPr>
              <a:t> Е.М., Филичева Т., Б. </a:t>
            </a:r>
            <a:r>
              <a:rPr lang="ru-RU" sz="1800" dirty="0" smtClean="0">
                <a:cs typeface="Times New Roman" panose="02020603050405020304" pitchFamily="18" charset="0"/>
              </a:rPr>
              <a:t>«Преодоление </a:t>
            </a:r>
            <a:r>
              <a:rPr lang="ru-RU" sz="1800" dirty="0">
                <a:cs typeface="Times New Roman" panose="02020603050405020304" pitchFamily="18" charset="0"/>
              </a:rPr>
              <a:t>общего   недоразвития речи у </a:t>
            </a:r>
            <a:r>
              <a:rPr lang="ru-RU" sz="1800" dirty="0" smtClean="0">
                <a:cs typeface="Times New Roman" panose="02020603050405020304" pitchFamily="18" charset="0"/>
              </a:rPr>
              <a:t>дошкольников» </a:t>
            </a:r>
            <a:r>
              <a:rPr lang="ru-RU" sz="1800" dirty="0">
                <a:cs typeface="Times New Roman" panose="02020603050405020304" pitchFamily="18" charset="0"/>
              </a:rPr>
              <a:t>М., 1990.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Фомичева М.Ф Воспитание у детей правильного произношения М., 1989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42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297979" y="4167475"/>
            <a:ext cx="6410313" cy="664464"/>
            <a:chOff x="1248" y="1361"/>
            <a:chExt cx="3216" cy="436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75" y="1361"/>
              <a:ext cx="191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Дифференциация звука</a:t>
              </a:r>
              <a:endParaRPr lang="en-US" sz="28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8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359643" y="1581589"/>
            <a:ext cx="6427781" cy="673608"/>
            <a:chOff x="1248" y="1945"/>
            <a:chExt cx="3216" cy="442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37" y="1945"/>
              <a:ext cx="1944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Подготовительный этап </a:t>
              </a:r>
              <a:endParaRPr lang="en-US" sz="28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8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407393" y="2409494"/>
            <a:ext cx="7508623" cy="695706"/>
            <a:chOff x="1248" y="2531"/>
            <a:chExt cx="3726" cy="498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09" y="2531"/>
              <a:ext cx="3265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Вызывание и постановка звука</a:t>
              </a:r>
              <a:endParaRPr lang="en-US" sz="28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8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368317" y="3294201"/>
            <a:ext cx="6410314" cy="638556"/>
            <a:chOff x="1248" y="3168"/>
            <a:chExt cx="3216" cy="419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53" y="3168"/>
              <a:ext cx="1755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Автоматизация звука </a:t>
              </a:r>
              <a:endParaRPr lang="en-US" sz="28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8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311532" y="5221096"/>
            <a:ext cx="7673362" cy="583692"/>
            <a:chOff x="1248" y="3197"/>
            <a:chExt cx="3884" cy="383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36" y="3197"/>
              <a:ext cx="3396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Введение звука в самостоятельную речь </a:t>
              </a:r>
              <a:endParaRPr lang="en-US" sz="28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2" cy="8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60049" y="462211"/>
            <a:ext cx="6872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Этапы работы над звуком:</a:t>
            </a: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783" y="0"/>
            <a:ext cx="6754789" cy="117370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Последовательность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постановки, автоматизации и дифференциации звуков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дислалии и дизартрии у разных авторов.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8990" cy="79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4361783"/>
              </p:ext>
            </p:extLst>
          </p:nvPr>
        </p:nvGraphicFramePr>
        <p:xfrm>
          <a:off x="177115" y="1116623"/>
          <a:ext cx="8795704" cy="557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97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5" y="384358"/>
            <a:ext cx="7196701" cy="13245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Последовательность работы  над  звуками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методике Архиповой Е.Ф.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+mn-lt"/>
              </a:rPr>
            </a:b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71FE1E1-93DF-41C6-8D24-193AC2438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906" y="1773173"/>
            <a:ext cx="4397657" cy="42671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75115A-794F-46EC-AE69-C2F6E3407F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2103" y="1773355"/>
            <a:ext cx="4294843" cy="4258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0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518" y="350510"/>
            <a:ext cx="6896451" cy="14193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Порядок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исправления фонем при полиморфном  нарушении произношения по методике Ткаченко Т.А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62" y="1964812"/>
            <a:ext cx="8985737" cy="360071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Первичный</a:t>
            </a:r>
            <a:r>
              <a:rPr lang="ru-RU" sz="2800" dirty="0" smtClean="0">
                <a:cs typeface="Times New Roman" panose="02020603050405020304" pitchFamily="18" charset="0"/>
              </a:rPr>
              <a:t> [Л’]      [</a:t>
            </a:r>
            <a:r>
              <a:rPr lang="ru-RU" sz="2800" dirty="0" smtClean="0">
                <a:cs typeface="Times New Roman" panose="02020603050405020304" pitchFamily="18" charset="0"/>
              </a:rPr>
              <a:t>Й]</a:t>
            </a:r>
          </a:p>
          <a:p>
            <a:pPr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Свистящие</a:t>
            </a:r>
            <a:r>
              <a:rPr lang="ru-RU" sz="2800" dirty="0" smtClean="0">
                <a:cs typeface="Times New Roman" panose="02020603050405020304" pitchFamily="18" charset="0"/>
              </a:rPr>
              <a:t>  [С ]      [С’]     [ З]     [З’]     [Ц </a:t>
            </a:r>
            <a:r>
              <a:rPr lang="ru-RU" sz="2800" dirty="0" smtClean="0">
                <a:cs typeface="Times New Roman" panose="02020603050405020304" pitchFamily="18" charset="0"/>
              </a:rPr>
              <a:t>] </a:t>
            </a:r>
          </a:p>
          <a:p>
            <a:pPr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Дрожащие</a:t>
            </a:r>
            <a:r>
              <a:rPr lang="ru-RU" sz="2800" dirty="0" smtClean="0">
                <a:cs typeface="Times New Roman" panose="02020603050405020304" pitchFamily="18" charset="0"/>
              </a:rPr>
              <a:t>  [Р ]                                       [Р</a:t>
            </a:r>
            <a:r>
              <a:rPr lang="ru-RU" sz="2800" dirty="0">
                <a:cs typeface="Times New Roman" panose="02020603050405020304" pitchFamily="18" charset="0"/>
              </a:rPr>
              <a:t>’] </a:t>
            </a:r>
          </a:p>
          <a:p>
            <a:pPr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Шипящие</a:t>
            </a:r>
            <a:r>
              <a:rPr lang="ru-RU" sz="2800" dirty="0" smtClean="0">
                <a:cs typeface="Times New Roman" panose="02020603050405020304" pitchFamily="18" charset="0"/>
              </a:rPr>
              <a:t>                                                [</a:t>
            </a:r>
            <a:r>
              <a:rPr lang="ru-RU" sz="2800" dirty="0">
                <a:cs typeface="Times New Roman" panose="02020603050405020304" pitchFamily="18" charset="0"/>
              </a:rPr>
              <a:t>Ш]      </a:t>
            </a:r>
            <a:r>
              <a:rPr lang="ru-RU" sz="2800" dirty="0" smtClean="0">
                <a:cs typeface="Times New Roman" panose="02020603050405020304" pitchFamily="18" charset="0"/>
              </a:rPr>
              <a:t>[</a:t>
            </a:r>
            <a:r>
              <a:rPr lang="ru-RU" sz="2800" dirty="0">
                <a:cs typeface="Times New Roman" panose="02020603050405020304" pitchFamily="18" charset="0"/>
              </a:rPr>
              <a:t>Ж]     [Ч]     </a:t>
            </a:r>
            <a:r>
              <a:rPr lang="ru-RU" sz="2800" dirty="0" smtClean="0">
                <a:cs typeface="Times New Roman" panose="02020603050405020304" pitchFamily="18" charset="0"/>
              </a:rPr>
              <a:t>[</a:t>
            </a:r>
            <a:r>
              <a:rPr lang="ru-RU" sz="2800" dirty="0">
                <a:cs typeface="Times New Roman" panose="02020603050405020304" pitchFamily="18" charset="0"/>
              </a:rPr>
              <a:t>Щ]</a:t>
            </a:r>
          </a:p>
          <a:p>
            <a:pPr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Сонорный звук               </a:t>
            </a:r>
            <a:r>
              <a:rPr 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cs typeface="Times New Roman" panose="02020603050405020304" pitchFamily="18" charset="0"/>
              </a:rPr>
              <a:t>                      </a:t>
            </a:r>
            <a:r>
              <a:rPr lang="ru-RU" sz="2800" dirty="0" smtClean="0">
                <a:cs typeface="Times New Roman" panose="02020603050405020304" pitchFamily="18" charset="0"/>
              </a:rPr>
              <a:t>[ </a:t>
            </a:r>
            <a:r>
              <a:rPr lang="ru-RU" sz="2800" dirty="0">
                <a:cs typeface="Times New Roman" panose="02020603050405020304" pitchFamily="18" charset="0"/>
              </a:rPr>
              <a:t>Л ] 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304" y="5145469"/>
            <a:ext cx="7758649" cy="7096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одном занятии можно работать сразу с тремя звуками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2640622" y="2145324"/>
            <a:ext cx="3033345" cy="1184031"/>
            <a:chOff x="3449515" y="1767255"/>
            <a:chExt cx="3033345" cy="118403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472961" y="1767255"/>
              <a:ext cx="395654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3449515" y="2227386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4349262" y="2212732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5263662" y="2212731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6107721" y="2221523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3452445" y="2705102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4340470" y="2722686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5158153" y="2713893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6028592" y="2696309"/>
              <a:ext cx="375139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Стрелка вправо 31"/>
          <p:cNvSpPr/>
          <p:nvPr/>
        </p:nvSpPr>
        <p:spPr>
          <a:xfrm>
            <a:off x="6224953" y="3569676"/>
            <a:ext cx="375139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7192108" y="3578470"/>
            <a:ext cx="375139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8018585" y="3578469"/>
            <a:ext cx="375139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528" y="165265"/>
            <a:ext cx="6837510" cy="108153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Принципы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коррекции  звукопроизношения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5369235"/>
              </p:ext>
            </p:extLst>
          </p:nvPr>
        </p:nvGraphicFramePr>
        <p:xfrm>
          <a:off x="0" y="1441940"/>
          <a:ext cx="9653954" cy="518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8114" cy="8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92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177" y="129382"/>
            <a:ext cx="6967353" cy="104432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Автоматизация изолированных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звуков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2890"/>
            <a:ext cx="8310634" cy="4894073"/>
          </a:xfrm>
        </p:spPr>
        <p:txBody>
          <a:bodyPr/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814132526"/>
              </p:ext>
            </p:extLst>
          </p:nvPr>
        </p:nvGraphicFramePr>
        <p:xfrm>
          <a:off x="327546" y="941696"/>
          <a:ext cx="8693624" cy="591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21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02" y="483577"/>
            <a:ext cx="7550798" cy="773723"/>
          </a:xfrm>
        </p:spPr>
        <p:txBody>
          <a:bodyPr>
            <a:normAutofit fontScale="90000"/>
          </a:bodyPr>
          <a:lstStyle/>
          <a:p>
            <a:pPr marL="274320" lvl="0" indent="-274320" algn="ctr" defTabSz="914400">
              <a:lnSpc>
                <a:spcPct val="100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Трудности произношения гласных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при  дизартрии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7" y="130630"/>
            <a:ext cx="858417" cy="70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00100" y="2813538"/>
            <a:ext cx="7899888" cy="36663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видео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37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957</Words>
  <Application>Microsoft Office PowerPoint</Application>
  <PresentationFormat>Экран (4:3)</PresentationFormat>
  <Paragraphs>130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«Использование эффективных игровых приёмов в автоматизации звуков» </vt:lpstr>
      <vt:lpstr>Слайд 2</vt:lpstr>
      <vt:lpstr>Слайд 3</vt:lpstr>
      <vt:lpstr>        Последовательность постановки, автоматизации и дифференциации звуков  при дислалии и дизартрии у разных авторов.</vt:lpstr>
      <vt:lpstr>Последовательность работы  над  звуками  по методике Архиповой Е.Ф. </vt:lpstr>
      <vt:lpstr>       Порядок исправления фонем при полиморфном  нарушении произношения по методике Ткаченко Т.А. </vt:lpstr>
      <vt:lpstr>Принципы коррекции  звукопроизношения:</vt:lpstr>
      <vt:lpstr>Автоматизация изолированных звуков </vt:lpstr>
      <vt:lpstr>     Трудности произношения гласных  при  дизартрии   </vt:lpstr>
      <vt:lpstr> Символы гласных звуков </vt:lpstr>
      <vt:lpstr>Символы согласных звуков</vt:lpstr>
      <vt:lpstr>«Звукоигралочки»</vt:lpstr>
      <vt:lpstr>        Использование полисенсорных      символов в автоматизации  звуков</vt:lpstr>
      <vt:lpstr>Автоматизация звуков в слогах </vt:lpstr>
      <vt:lpstr>Практическое применение игры  «Песенки паровозиков»  Цель: Автоматизация звука [Т] в слогах</vt:lpstr>
      <vt:lpstr>Автоматизация звуков в словах</vt:lpstr>
      <vt:lpstr>Игра «Что у Аладдина в лампе?»  Цель: Автоматизация звука [Л] в начале слова в прямых слогах. </vt:lpstr>
      <vt:lpstr>Автоматизация звуков в словосочетаниях, фразах</vt:lpstr>
      <vt:lpstr>Игра «Что у дракона на завтрак?» </vt:lpstr>
      <vt:lpstr>Причины длительного периода автоматизации поставленных звуков С. В. Коноваленко</vt:lpstr>
      <vt:lpstr>«Звук [ш] змея потом вернуться к 17 слайду </vt:lpstr>
      <vt:lpstr>Рекомендации </vt:lpstr>
      <vt:lpstr>Библиографический список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Детский сад 55 Малинка</cp:lastModifiedBy>
  <cp:revision>90</cp:revision>
  <dcterms:created xsi:type="dcterms:W3CDTF">2014-11-21T11:00:06Z</dcterms:created>
  <dcterms:modified xsi:type="dcterms:W3CDTF">2022-11-23T12:50:04Z</dcterms:modified>
</cp:coreProperties>
</file>